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56" r:id="rId6"/>
    <p:sldId id="276" r:id="rId7"/>
    <p:sldId id="257" r:id="rId8"/>
    <p:sldId id="258" r:id="rId9"/>
    <p:sldId id="259" r:id="rId10"/>
    <p:sldId id="260" r:id="rId11"/>
    <p:sldId id="266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76D"/>
    <a:srgbClr val="DF1F84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5299E-F09A-A52A-9A59-9B413E39C4EF}" v="3" dt="2024-01-24T23:41:28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Brown" userId="S::stephanie.brown@mentalhealth.org.nz::ae62c961-85dd-4da3-94a5-8f55ca49c311" providerId="AD" clId="Web-{B4737046-8387-9DE5-B9B8-4E07303800F5}"/>
    <pc:docChg chg="modSld">
      <pc:chgData name="Stephanie Brown" userId="S::stephanie.brown@mentalhealth.org.nz::ae62c961-85dd-4da3-94a5-8f55ca49c311" providerId="AD" clId="Web-{B4737046-8387-9DE5-B9B8-4E07303800F5}" dt="2024-01-16T02:43:45.976" v="4" actId="1076"/>
      <pc:docMkLst>
        <pc:docMk/>
      </pc:docMkLst>
      <pc:sldChg chg="addSp delSp modSp">
        <pc:chgData name="Stephanie Brown" userId="S::stephanie.brown@mentalhealth.org.nz::ae62c961-85dd-4da3-94a5-8f55ca49c311" providerId="AD" clId="Web-{B4737046-8387-9DE5-B9B8-4E07303800F5}" dt="2024-01-16T02:43:45.976" v="4" actId="1076"/>
        <pc:sldMkLst>
          <pc:docMk/>
          <pc:sldMk cId="601573179" sldId="275"/>
        </pc:sldMkLst>
        <pc:spChg chg="add del">
          <ac:chgData name="Stephanie Brown" userId="S::stephanie.brown@mentalhealth.org.nz::ae62c961-85dd-4da3-94a5-8f55ca49c311" providerId="AD" clId="Web-{B4737046-8387-9DE5-B9B8-4E07303800F5}" dt="2024-01-16T02:43:38.991" v="2"/>
          <ac:spMkLst>
            <pc:docMk/>
            <pc:sldMk cId="601573179" sldId="275"/>
            <ac:spMk id="26" creationId="{42A4FC2C-047E-45A5-965D-8E1E3BF09BC6}"/>
          </ac:spMkLst>
        </pc:spChg>
        <pc:picChg chg="add mod">
          <ac:chgData name="Stephanie Brown" userId="S::stephanie.brown@mentalhealth.org.nz::ae62c961-85dd-4da3-94a5-8f55ca49c311" providerId="AD" clId="Web-{B4737046-8387-9DE5-B9B8-4E07303800F5}" dt="2024-01-16T02:43:45.976" v="4" actId="1076"/>
          <ac:picMkLst>
            <pc:docMk/>
            <pc:sldMk cId="601573179" sldId="275"/>
            <ac:picMk id="2" creationId="{2D97BFCE-0A19-0CC6-C27A-C0CA9787AA92}"/>
          </ac:picMkLst>
        </pc:picChg>
        <pc:picChg chg="del mod">
          <ac:chgData name="Stephanie Brown" userId="S::stephanie.brown@mentalhealth.org.nz::ae62c961-85dd-4da3-94a5-8f55ca49c311" providerId="AD" clId="Web-{B4737046-8387-9DE5-B9B8-4E07303800F5}" dt="2024-01-16T02:43:42.413" v="3"/>
          <ac:picMkLst>
            <pc:docMk/>
            <pc:sldMk cId="601573179" sldId="275"/>
            <ac:picMk id="4" creationId="{0E6988E8-0D36-72ED-5C3D-8E5339BBB2B7}"/>
          </ac:picMkLst>
        </pc:picChg>
        <pc:picChg chg="mod ord">
          <ac:chgData name="Stephanie Brown" userId="S::stephanie.brown@mentalhealth.org.nz::ae62c961-85dd-4da3-94a5-8f55ca49c311" providerId="AD" clId="Web-{B4737046-8387-9DE5-B9B8-4E07303800F5}" dt="2024-01-16T02:43:38.991" v="2"/>
          <ac:picMkLst>
            <pc:docMk/>
            <pc:sldMk cId="601573179" sldId="275"/>
            <ac:picMk id="7" creationId="{BB869141-8869-C873-65F7-69D07374CC3A}"/>
          </ac:picMkLst>
        </pc:picChg>
        <pc:cxnChg chg="add del">
          <ac:chgData name="Stephanie Brown" userId="S::stephanie.brown@mentalhealth.org.nz::ae62c961-85dd-4da3-94a5-8f55ca49c311" providerId="AD" clId="Web-{B4737046-8387-9DE5-B9B8-4E07303800F5}" dt="2024-01-16T02:43:38.991" v="2"/>
          <ac:cxnSpMkLst>
            <pc:docMk/>
            <pc:sldMk cId="601573179" sldId="275"/>
            <ac:cxnSpMk id="31" creationId="{DCD67800-37AC-4E14-89B0-F79DCB3FB86D}"/>
          </ac:cxnSpMkLst>
        </pc:cxnChg>
        <pc:cxnChg chg="add del">
          <ac:chgData name="Stephanie Brown" userId="S::stephanie.brown@mentalhealth.org.nz::ae62c961-85dd-4da3-94a5-8f55ca49c311" providerId="AD" clId="Web-{B4737046-8387-9DE5-B9B8-4E07303800F5}" dt="2024-01-16T02:43:38.991" v="2"/>
          <ac:cxnSpMkLst>
            <pc:docMk/>
            <pc:sldMk cId="601573179" sldId="275"/>
            <ac:cxnSpMk id="33" creationId="{20F1788F-A5AE-4188-8274-F7F2E3833ECD}"/>
          </ac:cxnSpMkLst>
        </pc:cxnChg>
      </pc:sldChg>
    </pc:docChg>
  </pc:docChgLst>
  <pc:docChgLst>
    <pc:chgData name="Stephanie Brown" userId="S::stephanie.brown@mentalhealth.org.nz::ae62c961-85dd-4da3-94a5-8f55ca49c311" providerId="AD" clId="Web-{9835299E-F09A-A52A-9A59-9B413E39C4EF}"/>
    <pc:docChg chg="modSld">
      <pc:chgData name="Stephanie Brown" userId="S::stephanie.brown@mentalhealth.org.nz::ae62c961-85dd-4da3-94a5-8f55ca49c311" providerId="AD" clId="Web-{9835299E-F09A-A52A-9A59-9B413E39C4EF}" dt="2024-01-24T23:41:26.772" v="0" actId="20577"/>
      <pc:docMkLst>
        <pc:docMk/>
      </pc:docMkLst>
      <pc:sldChg chg="modSp">
        <pc:chgData name="Stephanie Brown" userId="S::stephanie.brown@mentalhealth.org.nz::ae62c961-85dd-4da3-94a5-8f55ca49c311" providerId="AD" clId="Web-{9835299E-F09A-A52A-9A59-9B413E39C4EF}" dt="2024-01-24T23:41:26.772" v="0" actId="20577"/>
        <pc:sldMkLst>
          <pc:docMk/>
          <pc:sldMk cId="2675151698" sldId="256"/>
        </pc:sldMkLst>
        <pc:spChg chg="mod">
          <ac:chgData name="Stephanie Brown" userId="S::stephanie.brown@mentalhealth.org.nz::ae62c961-85dd-4da3-94a5-8f55ca49c311" providerId="AD" clId="Web-{9835299E-F09A-A52A-9A59-9B413E39C4EF}" dt="2024-01-24T23:41:26.772" v="0" actId="20577"/>
          <ac:spMkLst>
            <pc:docMk/>
            <pc:sldMk cId="2675151698" sldId="256"/>
            <ac:spMk id="7" creationId="{3768F2D3-8A49-76C5-B3E9-DE0A06FCB3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BD1C-0CB1-099C-C331-A927ED92B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25F66-37F3-3BBA-3950-6E8E40D74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D226A-957C-0199-EA98-44752337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A609B-C2B9-2311-D463-91B6308F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28D4E-3B60-5106-B9CA-EF096BE9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99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0EAC-B0C3-5318-ED37-A9948129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5748C-6E93-D910-B6C5-FB9E45B90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055A-4C9D-FEC6-D46A-B3C1CC40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90630-96EF-8D92-0C05-FCA5A71B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397E5-29A5-9DD7-CB12-01665B5C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51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9A1C7-7F53-7036-48B3-5A3C2896B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2D787-E117-583D-A39A-9403CF365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A55B9-1D36-1A04-308F-BFF6A2F1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AD01-23E3-B645-18C1-8775EF5E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E9198-5C36-AEB9-D602-0C03A4A3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937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4906-04C3-4457-274B-D2784249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CCA9-3419-891E-072E-F3C20E0B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D3FE-97CC-5720-05BC-EBE1E112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B04EB-FC5A-5367-0720-6878A0E0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167B4-B48F-87FE-7D79-C9AE5453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17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895E-F360-09D1-2571-6738E235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C0A2-B33B-5DCE-DD3B-997C8A206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DB5A-E278-749B-6502-AD149806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97D09-AB06-C15E-749F-0DA7C5DA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7C6E-0872-AED1-BBC3-5EE1D10E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893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8ADD-D5EB-1F56-40A9-AE50F71C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C951F-94F4-DF0A-0176-D0AB51993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A133F-EC06-A893-91F9-481D17895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85FE3-5434-9F12-D4BD-FE25E0AA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589B9-211B-4794-9FAB-649B9122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DC833-700C-3677-F1A9-74D7E46C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651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7C78-C2B6-FD55-BB1B-F077F948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E5887-336B-184B-ABE3-697663553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0DB53-07F4-DABE-03A8-7E500804F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A6AF3-9C53-9FB8-7CEC-86DE1F5E9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F1963-F13B-0CD3-C5F0-EC20D75D9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76C5C-A4FE-8660-E4D4-8FD7C272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E43A2-D31B-34B3-F731-76EAFCB3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BBD74D-1E9B-FCD7-098A-7AFCB70E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08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5488-A4D4-4260-9F6D-66C618AE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20178-CEA9-29DF-459C-2B98E91E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BC55B-3627-AB2C-95EA-48D2152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1939A-C927-688D-4A9E-839ECDC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00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DABD4-FA65-6F5A-A830-35D413FF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103DC-14FE-C318-44FD-E3647FF8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DB43D-62A2-ABDD-B249-6504ED5E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23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B0FC-504C-8B9F-C29D-14AA9501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1D7D-7FC8-26E1-0F54-5C1C62F32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4EF47-B308-463A-1B6E-F95F6C2FD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8A978-ECE8-76F7-A6AB-B4C33A61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8E6BA-ABC8-01DF-152B-164E91CD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BFC73-EF4F-47B7-3220-652CFF30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99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B8C1-FE0E-75E6-9249-425C027E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A8960-32AB-FAF3-B839-98DAA1B57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198A8-FAC8-61A7-2241-14177BFD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6F470-DF0F-B1F3-5E65-76EB12B2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17CC2-1968-1D2C-DC56-73A07E00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BB282-AF24-CA31-CA69-CCF63875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498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99320-F054-EE1C-B117-FBF2FFE0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45534-0137-6AF7-96F1-607701607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30956-DEC6-5F13-E2E3-63AAFB007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76F6-0FBC-4DDA-BED2-363CF9486D15}" type="datetimeFigureOut">
              <a:rPr lang="en-NZ" smtClean="0"/>
              <a:t>24/01/2024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7AFF-7F9B-3B9B-33D0-D74077132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BBBF1-B897-8E68-7410-6D1751CD7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9AB8-B5F1-49E8-BF7E-BD0A9628EBB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0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microsoft.com/office/2007/relationships/hdphoto" Target="../media/hdphoto1.wdp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3.pn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B869141-8869-C873-65F7-69D07374C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2"/>
          <a:stretch/>
        </p:blipFill>
        <p:spPr>
          <a:xfrm>
            <a:off x="1689692" y="1042917"/>
            <a:ext cx="8491097" cy="4776905"/>
          </a:xfrm>
          <a:prstGeom prst="rect">
            <a:avLst/>
          </a:prstGeom>
        </p:spPr>
      </p:pic>
      <p:pic>
        <p:nvPicPr>
          <p:cNvPr id="2" name="Picture 1" descr="A black circle with white text&#10;&#10;Description automatically generated">
            <a:extLst>
              <a:ext uri="{FF2B5EF4-FFF2-40B4-BE49-F238E27FC236}">
                <a16:creationId xmlns:a16="http://schemas.microsoft.com/office/drawing/2014/main" id="{2D97BFCE-0A19-0CC6-C27A-C0CA9787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713" y="168992"/>
            <a:ext cx="21050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A68AB-8724-9CE7-ECA6-0C1D789C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94" y="0"/>
            <a:ext cx="936621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61E1D-5559-4E2A-4F24-094B26E6265C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7.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A3B6BE77-003D-C792-29C0-74AB68D8ED6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936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72AD1-EE85-B81A-75CD-097265940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09" y="0"/>
            <a:ext cx="940358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2FD227-F223-737A-B8BD-F833F2B9A780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8.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3282DCB2-EADB-2C9F-3487-4900FEE4655A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569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A03D39-27B9-8F97-94D1-8280E9D5E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520" y="321196"/>
            <a:ext cx="9404960" cy="67897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5A50B-E2BA-24EA-D16A-0011DB2A03B5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9.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6C4EB3C1-E50C-F923-4F97-416EB3DB2E2C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124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9B44A2-D83A-5D29-FCF1-35669F5A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60" y="450524"/>
            <a:ext cx="8531679" cy="6221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EBB40-707D-E671-6243-081B8B3DD82E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10.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DD95B904-76B1-D0F6-C96B-1EDC8FB60E5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218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9DCB1A-E942-BF23-5CB4-423338DF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1" y="279861"/>
            <a:ext cx="9359897" cy="6578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27C90-E284-21F2-471B-5F5A6298876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11.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5C7C1284-DFA2-4EE8-79FF-C048085B2186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875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C8FC82-A946-5DFA-56D6-4939BE9F6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226" y="608836"/>
            <a:ext cx="8685547" cy="6249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8847DD-01F2-68CF-7936-1AF94D68CC68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12.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178BB09C-9D0B-E602-0CBF-B5564E39A3F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092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DA00CF-8988-85C4-DF8A-129464A7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79" y="344819"/>
            <a:ext cx="9071642" cy="6513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0573AB-1307-17F0-E348-A1D17CF9AE96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13.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F7AC3019-00D0-CD01-EF23-8E5C1E93EFCC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061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78E1FA-D23F-607A-5905-5B8376BD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00" y="499103"/>
            <a:ext cx="8877999" cy="6358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712A6-55C2-5A78-4D8D-2E5C67904671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14.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7D41AFBD-3BB4-9396-CEEA-16AD57609C50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19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917304-D9B0-41DE-9E46-95EEAB26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35" y="378130"/>
            <a:ext cx="8641730" cy="6384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53118-D9FE-11E2-DB1A-9A11FF4AD395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15.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F081029A-750A-AC80-0BE2-952314FF556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132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7BEBB-9DB3-8AF8-285F-F2BA0F65D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763" y="393938"/>
            <a:ext cx="7968474" cy="6070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535841-2A3C-EB20-5811-ED8DB4D7F7C3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16.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A87BF5F1-C6F6-0135-6618-18DEA807BA19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48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F75ABA-1D76-EEB6-87D0-4042562921E8}"/>
              </a:ext>
            </a:extLst>
          </p:cNvPr>
          <p:cNvSpPr txBox="1"/>
          <p:nvPr/>
        </p:nvSpPr>
        <p:spPr>
          <a:xfrm>
            <a:off x="548711" y="1987149"/>
            <a:ext cx="10955708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NZ" sz="1800"/>
              <a:t>The purpose of this activity is to get to know your </a:t>
            </a:r>
            <a:r>
              <a:rPr lang="en-NZ" sz="1800" err="1"/>
              <a:t>hoamahi</a:t>
            </a:r>
            <a:r>
              <a:rPr lang="en-NZ" sz="1800"/>
              <a:t> (workmates) better this Pink Shirt Day. </a:t>
            </a:r>
            <a:r>
              <a:rPr lang="en-US" b="0" i="0">
                <a:effectLst/>
              </a:rPr>
              <a:t>When we get to know each other as whole people and not just as job roles, we develop respect and trust.</a:t>
            </a:r>
          </a:p>
          <a:p>
            <a:pPr marL="0" indent="0">
              <a:buNone/>
            </a:pPr>
            <a:endParaRPr lang="en-NZ" sz="1800"/>
          </a:p>
          <a:p>
            <a:pPr marL="514350" indent="-514350">
              <a:buFont typeface="+mj-lt"/>
              <a:buAutoNum type="arabicPeriod"/>
            </a:pPr>
            <a:r>
              <a:rPr lang="en-NZ" sz="1800"/>
              <a:t>Put this PowerPoint into Slide Show mode (F5 or click the Start Slide Show button)</a:t>
            </a:r>
          </a:p>
          <a:p>
            <a:pPr marL="514350" indent="-514350">
              <a:buAutoNum type="arabicPeriod"/>
            </a:pPr>
            <a:r>
              <a:rPr lang="en-NZ" sz="1800"/>
              <a:t>Click the </a:t>
            </a:r>
            <a:r>
              <a:rPr lang="en-NZ"/>
              <a:t>centre of the </a:t>
            </a:r>
            <a:r>
              <a:rPr lang="en-NZ" err="1"/>
              <a:t>k</a:t>
            </a:r>
            <a:r>
              <a:rPr lang="en-NZ" err="1">
                <a:ea typeface="+mn-lt"/>
                <a:cs typeface="+mn-lt"/>
              </a:rPr>
              <a:t>ō</a:t>
            </a:r>
            <a:r>
              <a:rPr lang="en-NZ" err="1"/>
              <a:t>rero</a:t>
            </a:r>
            <a:r>
              <a:rPr lang="en-NZ"/>
              <a:t>-starter </a:t>
            </a:r>
            <a:r>
              <a:rPr lang="en-NZ" sz="1800"/>
              <a:t>wheel to spin</a:t>
            </a:r>
            <a:endParaRPr lang="en-NZ" sz="18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sz="1800"/>
              <a:t>Click the </a:t>
            </a:r>
            <a:r>
              <a:rPr lang="en-NZ"/>
              <a:t>centre again</a:t>
            </a:r>
            <a:r>
              <a:rPr lang="en-NZ" sz="1800"/>
              <a:t> to stop</a:t>
            </a:r>
            <a:endParaRPr lang="en-NZ" sz="1800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NZ" sz="1800"/>
              <a:t>Go to the selected question by clicking on the index table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/>
              <a:t>If you’re in a small group (&lt;5), take turns to answer the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/>
              <a:t>If you’re in a larger group, break into smaller groups (you can use the Break Out Rooms function if you’re on a Teams call)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1800"/>
              <a:t>Click Back to return to the wheel and repeat steps 2-6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8F2D3-8A49-76C5-B3E9-DE0A06FCB353}"/>
              </a:ext>
            </a:extLst>
          </p:cNvPr>
          <p:cNvSpPr txBox="1"/>
          <p:nvPr/>
        </p:nvSpPr>
        <p:spPr>
          <a:xfrm>
            <a:off x="548711" y="851223"/>
            <a:ext cx="991525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NZ" sz="4400" b="1" dirty="0">
                <a:solidFill>
                  <a:srgbClr val="DF1F84"/>
                </a:solidFill>
                <a:latin typeface="PP Pangram Sans Rounded Narrow"/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267515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6D0EB-6E5C-57EE-BDA4-979A8970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73" y="100012"/>
            <a:ext cx="8492654" cy="6657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7AD1D3-38AB-DF34-2446-89E5740B88DE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17.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19DF4FA5-1BDF-C02F-0A0E-1F8AB60E66C3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824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7E0D46-413B-D99B-4D13-95C0F5F3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92" y="323849"/>
            <a:ext cx="8177816" cy="646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7222C-E9E7-622F-074D-2060F0AC622C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18.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B8D980BA-7FBA-C739-C082-28CFEDDE2192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93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BEE1B4-411A-3E82-3522-D8AAA1F44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573" t="8876" r="22573" b="8876"/>
          <a:stretch/>
        </p:blipFill>
        <p:spPr>
          <a:xfrm>
            <a:off x="1981835" y="1695055"/>
            <a:ext cx="4457700" cy="4457700"/>
          </a:xfrm>
          <a:prstGeom prst="ellipse">
            <a:avLst/>
          </a:prstGeom>
          <a:noFill/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5CB92272-C9F8-3279-B810-32771EC40E80}"/>
              </a:ext>
            </a:extLst>
          </p:cNvPr>
          <p:cNvSpPr/>
          <p:nvPr/>
        </p:nvSpPr>
        <p:spPr>
          <a:xfrm>
            <a:off x="223008" y="3727038"/>
            <a:ext cx="1861304" cy="387763"/>
          </a:xfrm>
          <a:prstGeom prst="right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253434-601B-2C20-0856-FF706107D44C}"/>
              </a:ext>
            </a:extLst>
          </p:cNvPr>
          <p:cNvSpPr txBox="1"/>
          <p:nvPr/>
        </p:nvSpPr>
        <p:spPr>
          <a:xfrm>
            <a:off x="636260" y="578849"/>
            <a:ext cx="991525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NZ" sz="4400" b="1">
                <a:solidFill>
                  <a:srgbClr val="DF1F84"/>
                </a:solidFill>
                <a:latin typeface="PP Pangram Sans Rounded Narrow"/>
              </a:rPr>
              <a:t>Spin the </a:t>
            </a:r>
            <a:r>
              <a:rPr lang="en-NZ" sz="4400" b="1" err="1">
                <a:solidFill>
                  <a:srgbClr val="DF1F84"/>
                </a:solidFill>
                <a:latin typeface="PP Pangram Sans Rounded Narrow"/>
              </a:rPr>
              <a:t>k</a:t>
            </a:r>
            <a:r>
              <a:rPr lang="en-NZ" sz="4400" b="1" err="1">
                <a:solidFill>
                  <a:srgbClr val="DF1F84"/>
                </a:solidFill>
                <a:latin typeface="PP Pangram Sans Rounded Narrow"/>
                <a:ea typeface="+mn-lt"/>
                <a:cs typeface="+mn-lt"/>
              </a:rPr>
              <a:t>ō</a:t>
            </a:r>
            <a:r>
              <a:rPr lang="en-NZ" sz="4400" b="1" err="1">
                <a:solidFill>
                  <a:srgbClr val="DF1F84"/>
                </a:solidFill>
                <a:latin typeface="PP Pangram Sans Rounded Narrow"/>
              </a:rPr>
              <a:t>rero</a:t>
            </a:r>
            <a:r>
              <a:rPr lang="en-NZ" sz="4400" b="1">
                <a:solidFill>
                  <a:srgbClr val="DF1F84"/>
                </a:solidFill>
                <a:latin typeface="PP Pangram Sans Rounded Narrow"/>
              </a:rPr>
              <a:t>-starter wheel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6AEDA6D9-D3AA-8510-EB25-9414F82EB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80643"/>
              </p:ext>
            </p:extLst>
          </p:nvPr>
        </p:nvGraphicFramePr>
        <p:xfrm>
          <a:off x="8145197" y="1695055"/>
          <a:ext cx="3156084" cy="449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28">
                  <a:extLst>
                    <a:ext uri="{9D8B030D-6E8A-4147-A177-3AD203B41FA5}">
                      <a16:colId xmlns:a16="http://schemas.microsoft.com/office/drawing/2014/main" val="1871033075"/>
                    </a:ext>
                  </a:extLst>
                </a:gridCol>
                <a:gridCol w="1052028">
                  <a:extLst>
                    <a:ext uri="{9D8B030D-6E8A-4147-A177-3AD203B41FA5}">
                      <a16:colId xmlns:a16="http://schemas.microsoft.com/office/drawing/2014/main" val="74889794"/>
                    </a:ext>
                  </a:extLst>
                </a:gridCol>
                <a:gridCol w="1052028">
                  <a:extLst>
                    <a:ext uri="{9D8B030D-6E8A-4147-A177-3AD203B41FA5}">
                      <a16:colId xmlns:a16="http://schemas.microsoft.com/office/drawing/2014/main" val="3683045697"/>
                    </a:ext>
                  </a:extLst>
                </a:gridCol>
              </a:tblGrid>
              <a:tr h="642056"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Question Index</a:t>
                      </a:r>
                      <a:endParaRPr lang="en-N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17563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 1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Q.2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Q.3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8225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Q.4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Q.5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Q.6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8274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Q.7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Q.8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Q.9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42966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Q.10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Q.11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Q.12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58920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Q.13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Q.14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Q.15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6558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Q.16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Q.17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Q.18</a:t>
                      </a:r>
                      <a:endParaRPr lang="en-NZ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1F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28360"/>
                  </a:ext>
                </a:extLst>
              </a:tr>
            </a:tbl>
          </a:graphicData>
        </a:graphic>
      </p:graphicFrame>
      <p:sp>
        <p:nvSpPr>
          <p:cNvPr id="3" name="Play/pause">
            <a:extLst>
              <a:ext uri="{FF2B5EF4-FFF2-40B4-BE49-F238E27FC236}">
                <a16:creationId xmlns:a16="http://schemas.microsoft.com/office/drawing/2014/main" id="{7644EAB9-7FC3-1CBC-A87E-0E271F1DC960}"/>
              </a:ext>
            </a:extLst>
          </p:cNvPr>
          <p:cNvSpPr/>
          <p:nvPr/>
        </p:nvSpPr>
        <p:spPr>
          <a:xfrm>
            <a:off x="3223648" y="2955769"/>
            <a:ext cx="1974073" cy="1930299"/>
          </a:xfrm>
          <a:prstGeom prst="ellipse">
            <a:avLst/>
          </a:prstGeom>
          <a:solidFill>
            <a:srgbClr val="DF1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11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A507F-77FA-F5E8-1B73-E66BAA78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800" y="0"/>
            <a:ext cx="9022400" cy="6592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8C1832-C3F0-D38D-451E-0C04F4BCDD2B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1.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8" name="Arrow: Bent-Up 7">
            <a:hlinkClick r:id="rId3" action="ppaction://hlinksldjump"/>
            <a:extLst>
              <a:ext uri="{FF2B5EF4-FFF2-40B4-BE49-F238E27FC236}">
                <a16:creationId xmlns:a16="http://schemas.microsoft.com/office/drawing/2014/main" id="{B35D277A-8ECE-A054-6FBC-E5596BCA9E9A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449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C20E96-DF65-BA06-FA2C-3A5BAEEC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68" y="0"/>
            <a:ext cx="941246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DD833-3A92-389B-34B1-42F379701A8A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2.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B245FFE1-4148-0AAA-EBC6-55275080EE2B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636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6DE269-6733-C347-BF0E-8BC36D73F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7"/>
          <a:stretch/>
        </p:blipFill>
        <p:spPr>
          <a:xfrm>
            <a:off x="1583382" y="367469"/>
            <a:ext cx="9025236" cy="6225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882006-DB37-22FE-662B-9D3E2192074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3.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2DB2E56C-53B6-AD75-537B-EBE84BF755E3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156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0EC32-DF57-504B-B13A-568FE167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789" y="200025"/>
            <a:ext cx="9348421" cy="6751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E0903-EA9D-EF42-208D-E4400B37F79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4.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4D3DA0BF-0B1E-E44C-5234-AD1864B973DD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48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8917AE-6551-ED05-2740-B3F0DE4D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92" y="59821"/>
            <a:ext cx="8740415" cy="6329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BE2130-C5DC-0AE2-C4A8-F3CCB6655E20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5.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ACB190AF-7632-F116-C483-1BD59B47F6C7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238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92E5F2-8550-29AA-ABED-2892C4760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25" y="333375"/>
            <a:ext cx="9174750" cy="6524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8F183E-7D03-8ADA-4627-2D70ABF5E74F}"/>
              </a:ext>
            </a:extLst>
          </p:cNvPr>
          <p:cNvSpPr txBox="1"/>
          <p:nvPr/>
        </p:nvSpPr>
        <p:spPr>
          <a:xfrm>
            <a:off x="-3609773" y="374673"/>
            <a:ext cx="9796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DF1F84"/>
                </a:solidFill>
              </a:rPr>
              <a:t>6.</a:t>
            </a:r>
            <a:r>
              <a:rPr lang="en-US" sz="4800" b="1">
                <a:solidFill>
                  <a:schemeClr val="bg1"/>
                </a:solidFill>
              </a:rPr>
              <a:t>1</a:t>
            </a:r>
            <a:endParaRPr lang="en-NZ" sz="4800" b="1">
              <a:solidFill>
                <a:schemeClr val="bg1"/>
              </a:solidFill>
            </a:endParaRPr>
          </a:p>
        </p:txBody>
      </p:sp>
      <p:sp>
        <p:nvSpPr>
          <p:cNvPr id="4" name="Arrow: Bent-Up 3">
            <a:hlinkClick r:id="rId3" action="ppaction://hlinksldjump"/>
            <a:extLst>
              <a:ext uri="{FF2B5EF4-FFF2-40B4-BE49-F238E27FC236}">
                <a16:creationId xmlns:a16="http://schemas.microsoft.com/office/drawing/2014/main" id="{40669ECB-3C61-16CC-11DD-4AE32FCC25D8}"/>
              </a:ext>
            </a:extLst>
          </p:cNvPr>
          <p:cNvSpPr/>
          <p:nvPr/>
        </p:nvSpPr>
        <p:spPr>
          <a:xfrm>
            <a:off x="615461" y="5926015"/>
            <a:ext cx="677007" cy="557312"/>
          </a:xfrm>
          <a:prstGeom prst="bentUpArrow">
            <a:avLst/>
          </a:prstGeom>
          <a:solidFill>
            <a:srgbClr val="DF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620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1" ma:contentTypeDescription="Create a new document." ma:contentTypeScope="" ma:versionID="1964f63ebd9122f80502d5b8acaf37fc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af4aa236945774c7d52c2e486a39beeb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byPA xmlns="2c42301b-c6dd-4269-91b9-17c9a1ee7006">false</ReadbyPA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TaxCatchAll xmlns="629fa9f3-65f0-4f99-94e6-4f6d9e273c92" xsi:nil="true"/>
    <Approval xmlns="2c42301b-c6dd-4269-91b9-17c9a1ee7006" xsi:nil="true"/>
  </documentManagement>
</p:properties>
</file>

<file path=customXml/itemProps1.xml><?xml version="1.0" encoding="utf-8"?>
<ds:datastoreItem xmlns:ds="http://schemas.openxmlformats.org/officeDocument/2006/customXml" ds:itemID="{5A367AC6-64DB-4639-95D0-689DDB9879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2301b-c6dd-4269-91b9-17c9a1ee7006"/>
    <ds:schemaRef ds:uri="629fa9f3-65f0-4f99-94e6-4f6d9e273c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45E43D-47FC-443D-9D3D-286D23DCAF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2E915-BEA4-458A-875B-5711987597C0}">
  <ds:schemaRefs>
    <ds:schemaRef ds:uri="2c42301b-c6dd-4269-91b9-17c9a1ee7006"/>
    <ds:schemaRef ds:uri="629fa9f3-65f0-4f99-94e6-4f6d9e273c9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Manson</dc:creator>
  <cp:revision>3</cp:revision>
  <dcterms:created xsi:type="dcterms:W3CDTF">2022-05-02T20:48:12Z</dcterms:created>
  <dcterms:modified xsi:type="dcterms:W3CDTF">2024-01-24T23:41:37Z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  <property fmtid="{D5CDD505-2E9C-101B-9397-08002B2CF9AE}" pid="3" name="MediaServiceImageTags">
    <vt:lpwstr/>
  </property>
</Properties>
</file>