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1"/>
  </p:sldMasterIdLst>
  <p:handoutMasterIdLst>
    <p:handoutMasterId r:id="rId7"/>
  </p:handoutMasterIdLst>
  <p:sldIdLst>
    <p:sldId id="270" r:id="rId2"/>
    <p:sldId id="273" r:id="rId3"/>
    <p:sldId id="265" r:id="rId4"/>
    <p:sldId id="260" r:id="rId5"/>
    <p:sldId id="268" r:id="rId6"/>
  </p:sldIdLst>
  <p:sldSz cx="18286413" cy="10287000"/>
  <p:notesSz cx="6858000" cy="9144000"/>
  <p:embeddedFontLst>
    <p:embeddedFont>
      <p:font typeface="Red Hat Display ExtraBold" panose="02010303040201060303" pitchFamily="2" charset="0"/>
      <p:bold r:id="rId8"/>
      <p:boldItalic r:id="rId9"/>
    </p:embeddedFont>
    <p:embeddedFont>
      <p:font typeface="Red Hat Display" panose="02010303040201060303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>
      <p:cViewPr varScale="1">
        <p:scale>
          <a:sx n="74" d="100"/>
          <a:sy n="74" d="100"/>
        </p:scale>
        <p:origin x="-672" y="-11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2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6A77-F3F9-4A50-9B42-6DEE531D8003}" type="datetimeFigureOut">
              <a:rPr lang="en-NZ" smtClean="0"/>
              <a:t>15/08/2025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83FC-85FE-4D09-B048-EC9F935CC2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2394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gradFill flip="none" rotWithShape="1">
          <a:gsLst>
            <a:gs pos="0">
              <a:schemeClr val="accent3"/>
            </a:gs>
            <a:gs pos="58000">
              <a:schemeClr val="bg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4275\Documents\SaucyHotDesign\Clients\MentalHealthFoundation\06-MHAW\00-assets\Top Up Together_Horizontal Lock u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6" y="1831132"/>
            <a:ext cx="11160000" cy="56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64275\Documents\SaucyHotDesign\Clients\MentalHealthFoundation\06-MHAW\00-assets\date-lock-up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76"/>
          <a:stretch/>
        </p:blipFill>
        <p:spPr bwMode="auto">
          <a:xfrm>
            <a:off x="646262" y="8818953"/>
            <a:ext cx="6584898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64275\Documents\SaucyHotDesign\Clients\MentalHealthFoundation\06-MHAW\05-Powerpoint\whakatuaki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2" y="606996"/>
            <a:ext cx="9008107" cy="6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64275\Documents\SaucyHotDesign\Clients\MentalHealthFoundation\00-MHF\MHF logo PNG format\Logo-1C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0367" y="9193569"/>
            <a:ext cx="3287842" cy="7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74" y="9461278"/>
            <a:ext cx="1569962" cy="2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 flip="none" rotWithShape="1">
          <a:gsLst>
            <a:gs pos="0">
              <a:schemeClr val="accent3"/>
            </a:gs>
            <a:gs pos="58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0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7" name="Picture 6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gradFill flip="none" rotWithShape="1">
          <a:gsLst>
            <a:gs pos="0">
              <a:srgbClr val="518C3A"/>
            </a:gs>
            <a:gs pos="58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6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7" name="Picture 6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718270" y="8780108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9910" y="93217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mhaw.nz</a:t>
            </a:r>
            <a:endParaRPr lang="en-NZ" sz="3600" dirty="0">
              <a:solidFill>
                <a:schemeClr val="tx1">
                  <a:lumMod val="40000"/>
                  <a:lumOff val="60000"/>
                </a:schemeClr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254" y="8791239"/>
            <a:ext cx="6201072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000" spc="-100" baseline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Mental Health</a:t>
            </a:r>
          </a:p>
          <a:p>
            <a:pPr algn="l">
              <a:lnSpc>
                <a:spcPts val="4200"/>
              </a:lnSpc>
            </a:pPr>
            <a:r>
              <a:rPr lang="en-US" sz="4000" spc="-100" baseline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Awareness Week</a:t>
            </a:r>
            <a:endParaRPr lang="en-NZ" sz="4000" spc="-100" baseline="0" dirty="0">
              <a:solidFill>
                <a:schemeClr val="tx1">
                  <a:lumMod val="40000"/>
                  <a:lumOff val="60000"/>
                </a:schemeClr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3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8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E2BD-E92F-410F-AEBF-57537DBC7638}" type="datetimeFigureOut">
              <a:rPr lang="en-NZ" smtClean="0"/>
              <a:t>15/08/2025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5263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CCB3-0616-4173-BDA3-678F90B088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21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80" r:id="rId4"/>
    <p:sldLayoutId id="2147483675" r:id="rId5"/>
    <p:sldLayoutId id="2147483676" r:id="rId6"/>
  </p:sldLayoutIdLst>
  <p:txStyles>
    <p:titleStyle>
      <a:lvl1pPr algn="ctr" defTabSz="1632753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Red Hat Display ExtraBold" panose="02010303040201060303" pitchFamily="2" charset="0"/>
          <a:ea typeface="Red Hat Display ExtraBold" panose="02010303040201060303" pitchFamily="2" charset="0"/>
          <a:cs typeface="Red Hat Display ExtraBold" panose="02010303040201060303" pitchFamily="2" charset="0"/>
        </a:defRPr>
      </a:lvl1pPr>
    </p:titleStyle>
    <p:bodyStyle>
      <a:lvl1pPr marL="612282" indent="-612282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54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491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883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50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3350169"/>
      </p:ext>
    </p:extLst>
  </p:cSld>
  <p:clrMapOvr>
    <a:masterClrMapping/>
  </p:clrMapOvr>
</p:sld>
</file>

<file path=ppt/theme/theme1.xml><?xml version="1.0" encoding="utf-8"?>
<a:theme xmlns:a="http://schemas.openxmlformats.org/drawingml/2006/main" name="MHAW2025">
  <a:themeElements>
    <a:clrScheme name="MHAW2025">
      <a:dk1>
        <a:srgbClr val="333334"/>
      </a:dk1>
      <a:lt1>
        <a:srgbClr val="FFFFFF"/>
      </a:lt1>
      <a:dk2>
        <a:srgbClr val="2A4F2F"/>
      </a:dk2>
      <a:lt2>
        <a:srgbClr val="FFFFFF"/>
      </a:lt2>
      <a:accent1>
        <a:srgbClr val="72BF44"/>
      </a:accent1>
      <a:accent2>
        <a:srgbClr val="EAB320"/>
      </a:accent2>
      <a:accent3>
        <a:srgbClr val="2C8B72"/>
      </a:accent3>
      <a:accent4>
        <a:srgbClr val="2A4F2F"/>
      </a:accent4>
      <a:accent5>
        <a:srgbClr val="72BF44"/>
      </a:accent5>
      <a:accent6>
        <a:srgbClr val="EAB320"/>
      </a:accent6>
      <a:hlink>
        <a:srgbClr val="2C8B72"/>
      </a:hlink>
      <a:folHlink>
        <a:srgbClr val="2A4F2F"/>
      </a:folHlink>
    </a:clrScheme>
    <a:fontScheme name="MHAW2025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3" ma:contentTypeDescription="Create a new document." ma:contentTypeScope="" ma:versionID="604f02a8ec4036ec60ed0f483a30d0f3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508f131511f300519f5dbbbf3516b63e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  <Approved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6D58B6FC-A6FE-4F1F-BAB3-8E3111759FA1}"/>
</file>

<file path=customXml/itemProps2.xml><?xml version="1.0" encoding="utf-8"?>
<ds:datastoreItem xmlns:ds="http://schemas.openxmlformats.org/officeDocument/2006/customXml" ds:itemID="{7FD00417-4D45-42F3-9458-72CE9DEABFF6}"/>
</file>

<file path=customXml/itemProps3.xml><?xml version="1.0" encoding="utf-8"?>
<ds:datastoreItem xmlns:ds="http://schemas.openxmlformats.org/officeDocument/2006/customXml" ds:itemID="{841ECC9D-D537-453C-BD4D-6EE88246BE9A}"/>
</file>

<file path=docProps/app.xml><?xml version="1.0" encoding="utf-8"?>
<Properties xmlns="http://schemas.openxmlformats.org/officeDocument/2006/extended-properties" xmlns:vt="http://schemas.openxmlformats.org/officeDocument/2006/docPropsVTypes">
  <Template>MHAW2025</Template>
  <TotalTime>258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Red Hat Display ExtraBold</vt:lpstr>
      <vt:lpstr>Red Hat Display</vt:lpstr>
      <vt:lpstr>Calibri</vt:lpstr>
      <vt:lpstr>MHAW2025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Claire</cp:lastModifiedBy>
  <cp:revision>20</cp:revision>
  <dcterms:created xsi:type="dcterms:W3CDTF">2025-07-28T04:44:32Z</dcterms:created>
  <dcterms:modified xsi:type="dcterms:W3CDTF">2025-08-14T23:24:09Z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