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2D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F5778B-C609-4566-BC1E-F3A2676FE6B8}" v="93" dt="2022-05-03T03:08:33.1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4" y="17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 Manson" userId="1326cdfa-528b-4f27-9ae8-32f96a6e594a" providerId="ADAL" clId="{DEF5778B-C609-4566-BC1E-F3A2676FE6B8}"/>
    <pc:docChg chg="undo custSel modSld">
      <pc:chgData name="Jess Manson" userId="1326cdfa-528b-4f27-9ae8-32f96a6e594a" providerId="ADAL" clId="{DEF5778B-C609-4566-BC1E-F3A2676FE6B8}" dt="2022-05-03T03:08:51.280" v="158" actId="166"/>
      <pc:docMkLst>
        <pc:docMk/>
      </pc:docMkLst>
      <pc:sldChg chg="modSp mod">
        <pc:chgData name="Jess Manson" userId="1326cdfa-528b-4f27-9ae8-32f96a6e594a" providerId="ADAL" clId="{DEF5778B-C609-4566-BC1E-F3A2676FE6B8}" dt="2022-05-02T23:43:42.178" v="44" actId="20577"/>
        <pc:sldMkLst>
          <pc:docMk/>
          <pc:sldMk cId="2675151698" sldId="258"/>
        </pc:sldMkLst>
        <pc:spChg chg="mod">
          <ac:chgData name="Jess Manson" userId="1326cdfa-528b-4f27-9ae8-32f96a6e594a" providerId="ADAL" clId="{DEF5778B-C609-4566-BC1E-F3A2676FE6B8}" dt="2022-05-02T23:43:42.178" v="44" actId="20577"/>
          <ac:spMkLst>
            <pc:docMk/>
            <pc:sldMk cId="2675151698" sldId="258"/>
            <ac:spMk id="5" creationId="{B1F75ABA-1D76-EEB6-87D0-4042562921E8}"/>
          </ac:spMkLst>
        </pc:spChg>
      </pc:sldChg>
      <pc:sldChg chg="addSp delSp modSp mod delAnim modAnim">
        <pc:chgData name="Jess Manson" userId="1326cdfa-528b-4f27-9ae8-32f96a6e594a" providerId="ADAL" clId="{DEF5778B-C609-4566-BC1E-F3A2676FE6B8}" dt="2022-05-03T03:08:51.280" v="158" actId="166"/>
        <pc:sldMkLst>
          <pc:docMk/>
          <pc:sldMk cId="2131103501" sldId="259"/>
        </pc:sldMkLst>
        <pc:spChg chg="add mod ord">
          <ac:chgData name="Jess Manson" userId="1326cdfa-528b-4f27-9ae8-32f96a6e594a" providerId="ADAL" clId="{DEF5778B-C609-4566-BC1E-F3A2676FE6B8}" dt="2022-05-03T03:08:51.280" v="158" actId="166"/>
          <ac:spMkLst>
            <pc:docMk/>
            <pc:sldMk cId="2131103501" sldId="259"/>
            <ac:spMk id="14" creationId="{DE7B3ED6-263D-96BB-4E09-AAA10F487124}"/>
          </ac:spMkLst>
        </pc:spChg>
        <pc:spChg chg="del">
          <ac:chgData name="Jess Manson" userId="1326cdfa-528b-4f27-9ae8-32f96a6e594a" providerId="ADAL" clId="{DEF5778B-C609-4566-BC1E-F3A2676FE6B8}" dt="2022-05-02T23:50:04.489" v="49" actId="478"/>
          <ac:spMkLst>
            <pc:docMk/>
            <pc:sldMk cId="2131103501" sldId="259"/>
            <ac:spMk id="16" creationId="{5B29A170-9217-84B9-6940-0588E3C0373E}"/>
          </ac:spMkLst>
        </pc:spChg>
        <pc:graphicFrameChg chg="add del mod">
          <ac:chgData name="Jess Manson" userId="1326cdfa-528b-4f27-9ae8-32f96a6e594a" providerId="ADAL" clId="{DEF5778B-C609-4566-BC1E-F3A2676FE6B8}" dt="2022-05-02T23:53:02.963" v="64" actId="1957"/>
          <ac:graphicFrameMkLst>
            <pc:docMk/>
            <pc:sldMk cId="2131103501" sldId="259"/>
            <ac:graphicFrameMk id="4" creationId="{587C4026-5B58-D2FA-A29F-C193652B42A2}"/>
          </ac:graphicFrameMkLst>
        </pc:graphicFrameChg>
        <pc:graphicFrameChg chg="add del mod">
          <ac:chgData name="Jess Manson" userId="1326cdfa-528b-4f27-9ae8-32f96a6e594a" providerId="ADAL" clId="{DEF5778B-C609-4566-BC1E-F3A2676FE6B8}" dt="2022-05-02T23:54:56.520" v="93" actId="478"/>
          <ac:graphicFrameMkLst>
            <pc:docMk/>
            <pc:sldMk cId="2131103501" sldId="259"/>
            <ac:graphicFrameMk id="9" creationId="{C66EA2F5-6BBA-82A5-DA0C-7F61CEB3FA77}"/>
          </ac:graphicFrameMkLst>
        </pc:graphicFrameChg>
        <pc:graphicFrameChg chg="add del mod">
          <ac:chgData name="Jess Manson" userId="1326cdfa-528b-4f27-9ae8-32f96a6e594a" providerId="ADAL" clId="{DEF5778B-C609-4566-BC1E-F3A2676FE6B8}" dt="2022-05-02T23:59:57.545" v="116" actId="21"/>
          <ac:graphicFrameMkLst>
            <pc:docMk/>
            <pc:sldMk cId="2131103501" sldId="259"/>
            <ac:graphicFrameMk id="12" creationId="{5517FFEA-5DD2-A60C-6C1F-0F48AE08AFD1}"/>
          </ac:graphicFrameMkLst>
        </pc:graphicFrameChg>
        <pc:picChg chg="add del mod">
          <ac:chgData name="Jess Manson" userId="1326cdfa-528b-4f27-9ae8-32f96a6e594a" providerId="ADAL" clId="{DEF5778B-C609-4566-BC1E-F3A2676FE6B8}" dt="2022-05-02T23:52:59.191" v="62"/>
          <ac:picMkLst>
            <pc:docMk/>
            <pc:sldMk cId="2131103501" sldId="259"/>
            <ac:picMk id="5" creationId="{E28C8311-8F60-7569-CE78-1D77F4652DFD}"/>
          </ac:picMkLst>
        </pc:picChg>
        <pc:picChg chg="del mod">
          <ac:chgData name="Jess Manson" userId="1326cdfa-528b-4f27-9ae8-32f96a6e594a" providerId="ADAL" clId="{DEF5778B-C609-4566-BC1E-F3A2676FE6B8}" dt="2022-05-02T23:50:03.307" v="48" actId="478"/>
          <ac:picMkLst>
            <pc:docMk/>
            <pc:sldMk cId="2131103501" sldId="259"/>
            <ac:picMk id="6" creationId="{3969FDCF-B157-DEC5-FB90-B7B216A403BC}"/>
          </ac:picMkLst>
        </pc:picChg>
        <pc:picChg chg="add mod modCrop">
          <ac:chgData name="Jess Manson" userId="1326cdfa-528b-4f27-9ae8-32f96a6e594a" providerId="ADAL" clId="{DEF5778B-C609-4566-BC1E-F3A2676FE6B8}" dt="2022-05-03T00:01:20.897" v="136" actId="1076"/>
          <ac:picMkLst>
            <pc:docMk/>
            <pc:sldMk cId="2131103501" sldId="259"/>
            <ac:picMk id="13" creationId="{2E8AEF09-3A23-4519-D6FC-E8D20A5C8211}"/>
          </ac:picMkLst>
        </pc:picChg>
        <pc:picChg chg="del mod">
          <ac:chgData name="Jess Manson" userId="1326cdfa-528b-4f27-9ae8-32f96a6e594a" providerId="ADAL" clId="{DEF5778B-C609-4566-BC1E-F3A2676FE6B8}" dt="2022-05-02T23:50:01.322" v="47" actId="478"/>
          <ac:picMkLst>
            <pc:docMk/>
            <pc:sldMk cId="2131103501" sldId="259"/>
            <ac:picMk id="15" creationId="{6CBEE1B4-411A-3E82-3522-D8AAA1F440E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6BD1C-0CB1-099C-C331-A927ED92B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E25F66-37F3-3BBA-3950-6E8E40D74A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D226A-957C-0199-EA98-44752337B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76F6-0FBC-4DDA-BED2-363CF9486D15}" type="datetimeFigureOut">
              <a:rPr lang="en-NZ" smtClean="0"/>
              <a:t>5/05/2022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A609B-C2B9-2311-D463-91B6308F1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28D4E-3B60-5106-B9CA-EF096BE96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9AB8-B5F1-49E8-BF7E-BD0A9628EBB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29990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24906-04C3-4457-274B-D27842491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5CCA9-3419-891E-072E-F3C20E0BA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8D3FE-97CC-5720-05BC-EBE1E1126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76F6-0FBC-4DDA-BED2-363CF9486D15}" type="datetimeFigureOut">
              <a:rPr lang="en-NZ" smtClean="0"/>
              <a:t>5/05/2022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B04EB-FC5A-5367-0720-6878A0E0F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167B4-B48F-87FE-7D79-C9AE54533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9AB8-B5F1-49E8-BF7E-BD0A9628EBB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81784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799320-F054-EE1C-B117-FBF2FFE0E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F45534-0137-6AF7-96F1-607701607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30956-DEC6-5F13-E2E3-63AAFB0079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476F6-0FBC-4DDA-BED2-363CF9486D15}" type="datetimeFigureOut">
              <a:rPr lang="en-NZ" smtClean="0"/>
              <a:t>5/05/2022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77AFF-7F9B-3B9B-33D0-D74077132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BBBF1-B897-8E68-7410-6D1751CD73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29AB8-B5F1-49E8-BF7E-BD0A9628EBB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03007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18" Type="http://schemas.openxmlformats.org/officeDocument/2006/relationships/slide" Target="slide20.xml"/><Relationship Id="rId3" Type="http://schemas.openxmlformats.org/officeDocument/2006/relationships/slide" Target="slide5.xml"/><Relationship Id="rId21" Type="http://schemas.microsoft.com/office/2007/relationships/hdphoto" Target="../media/hdphoto1.wdp"/><Relationship Id="rId7" Type="http://schemas.openxmlformats.org/officeDocument/2006/relationships/slide" Target="slide9.xml"/><Relationship Id="rId12" Type="http://schemas.openxmlformats.org/officeDocument/2006/relationships/slide" Target="slide14.xml"/><Relationship Id="rId17" Type="http://schemas.openxmlformats.org/officeDocument/2006/relationships/slide" Target="slide19.xml"/><Relationship Id="rId2" Type="http://schemas.openxmlformats.org/officeDocument/2006/relationships/slide" Target="slide4.xml"/><Relationship Id="rId16" Type="http://schemas.openxmlformats.org/officeDocument/2006/relationships/slide" Target="slide18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7.xml"/><Relationship Id="rId15" Type="http://schemas.openxmlformats.org/officeDocument/2006/relationships/slide" Target="slide17.xml"/><Relationship Id="rId10" Type="http://schemas.openxmlformats.org/officeDocument/2006/relationships/slide" Target="slide12.xml"/><Relationship Id="rId19" Type="http://schemas.openxmlformats.org/officeDocument/2006/relationships/slide" Target="slide21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6.xml"/><Relationship Id="rId2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BB869141-8869-C873-65F7-69D07374CC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2"/>
          <a:stretch/>
        </p:blipFill>
        <p:spPr>
          <a:xfrm>
            <a:off x="1104901" y="803684"/>
            <a:ext cx="9580934" cy="5388277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4D143A16-9718-F455-3992-92847D8BF5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724" y="131824"/>
            <a:ext cx="1908052" cy="190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73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C761E1D-5559-4E2A-4F24-094B26E6265C}"/>
              </a:ext>
            </a:extLst>
          </p:cNvPr>
          <p:cNvSpPr txBox="1"/>
          <p:nvPr/>
        </p:nvSpPr>
        <p:spPr>
          <a:xfrm>
            <a:off x="-3609773" y="374673"/>
            <a:ext cx="9796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DF1F84"/>
                </a:solidFill>
              </a:rPr>
              <a:t>7.</a:t>
            </a:r>
            <a:r>
              <a:rPr lang="en-US" sz="4800" b="1" dirty="0">
                <a:solidFill>
                  <a:schemeClr val="bg1"/>
                </a:solidFill>
              </a:rPr>
              <a:t>1</a:t>
            </a:r>
            <a:endParaRPr lang="en-NZ" sz="4800" b="1" dirty="0">
              <a:solidFill>
                <a:schemeClr val="bg1"/>
              </a:solidFill>
            </a:endParaRPr>
          </a:p>
        </p:txBody>
      </p:sp>
      <p:sp>
        <p:nvSpPr>
          <p:cNvPr id="4" name="Arrow: Bent-Up 3">
            <a:hlinkClick r:id="rId2" action="ppaction://hlinksldjump"/>
            <a:extLst>
              <a:ext uri="{FF2B5EF4-FFF2-40B4-BE49-F238E27FC236}">
                <a16:creationId xmlns:a16="http://schemas.microsoft.com/office/drawing/2014/main" id="{A3B6BE77-003D-C792-29C0-74AB68D8ED69}"/>
              </a:ext>
            </a:extLst>
          </p:cNvPr>
          <p:cNvSpPr/>
          <p:nvPr/>
        </p:nvSpPr>
        <p:spPr>
          <a:xfrm>
            <a:off x="615461" y="5926015"/>
            <a:ext cx="677007" cy="557312"/>
          </a:xfrm>
          <a:prstGeom prst="bentUpArrow">
            <a:avLst/>
          </a:prstGeom>
          <a:solidFill>
            <a:srgbClr val="DF1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32297B-195E-7B67-D2EA-D3A66BCDD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841" y="157658"/>
            <a:ext cx="8584317" cy="632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66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D2FD227-F223-737A-B8BD-F833F2B9A780}"/>
              </a:ext>
            </a:extLst>
          </p:cNvPr>
          <p:cNvSpPr txBox="1"/>
          <p:nvPr/>
        </p:nvSpPr>
        <p:spPr>
          <a:xfrm>
            <a:off x="-3609773" y="374673"/>
            <a:ext cx="9796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DF1F84"/>
                </a:solidFill>
              </a:rPr>
              <a:t>8.</a:t>
            </a:r>
            <a:r>
              <a:rPr lang="en-US" sz="4800" b="1" dirty="0">
                <a:solidFill>
                  <a:schemeClr val="bg1"/>
                </a:solidFill>
              </a:rPr>
              <a:t>1</a:t>
            </a:r>
            <a:endParaRPr lang="en-NZ" sz="4800" b="1" dirty="0">
              <a:solidFill>
                <a:schemeClr val="bg1"/>
              </a:solidFill>
            </a:endParaRPr>
          </a:p>
        </p:txBody>
      </p:sp>
      <p:sp>
        <p:nvSpPr>
          <p:cNvPr id="4" name="Arrow: Bent-Up 3">
            <a:hlinkClick r:id="rId2" action="ppaction://hlinksldjump"/>
            <a:extLst>
              <a:ext uri="{FF2B5EF4-FFF2-40B4-BE49-F238E27FC236}">
                <a16:creationId xmlns:a16="http://schemas.microsoft.com/office/drawing/2014/main" id="{3282DCB2-EADB-2C9F-3487-4900FEE4655A}"/>
              </a:ext>
            </a:extLst>
          </p:cNvPr>
          <p:cNvSpPr/>
          <p:nvPr/>
        </p:nvSpPr>
        <p:spPr>
          <a:xfrm>
            <a:off x="615461" y="5926015"/>
            <a:ext cx="677007" cy="557312"/>
          </a:xfrm>
          <a:prstGeom prst="bentUpArrow">
            <a:avLst/>
          </a:prstGeom>
          <a:solidFill>
            <a:srgbClr val="DF1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470EFB-A0AA-7CF9-974A-96622C526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531" y="0"/>
            <a:ext cx="9532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94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685A50B-E2BA-24EA-D16A-0011DB2A03B5}"/>
              </a:ext>
            </a:extLst>
          </p:cNvPr>
          <p:cNvSpPr txBox="1"/>
          <p:nvPr/>
        </p:nvSpPr>
        <p:spPr>
          <a:xfrm>
            <a:off x="-3609773" y="374673"/>
            <a:ext cx="9796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DF1F84"/>
                </a:solidFill>
              </a:rPr>
              <a:t>9.</a:t>
            </a:r>
            <a:r>
              <a:rPr lang="en-US" sz="4800" b="1" dirty="0">
                <a:solidFill>
                  <a:schemeClr val="bg1"/>
                </a:solidFill>
              </a:rPr>
              <a:t>1</a:t>
            </a:r>
            <a:endParaRPr lang="en-NZ" sz="4800" b="1" dirty="0">
              <a:solidFill>
                <a:schemeClr val="bg1"/>
              </a:solidFill>
            </a:endParaRPr>
          </a:p>
        </p:txBody>
      </p:sp>
      <p:sp>
        <p:nvSpPr>
          <p:cNvPr id="4" name="Arrow: Bent-Up 3">
            <a:hlinkClick r:id="rId2" action="ppaction://hlinksldjump"/>
            <a:extLst>
              <a:ext uri="{FF2B5EF4-FFF2-40B4-BE49-F238E27FC236}">
                <a16:creationId xmlns:a16="http://schemas.microsoft.com/office/drawing/2014/main" id="{6C4EB3C1-E50C-F923-4F97-416EB3DB2E2C}"/>
              </a:ext>
            </a:extLst>
          </p:cNvPr>
          <p:cNvSpPr/>
          <p:nvPr/>
        </p:nvSpPr>
        <p:spPr>
          <a:xfrm>
            <a:off x="615461" y="5926015"/>
            <a:ext cx="677007" cy="557312"/>
          </a:xfrm>
          <a:prstGeom prst="bentUpArrow">
            <a:avLst/>
          </a:prstGeom>
          <a:solidFill>
            <a:srgbClr val="DF1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B6C2AF-997D-C58D-7865-F44F1188E5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956"/>
          <a:stretch/>
        </p:blipFill>
        <p:spPr>
          <a:xfrm>
            <a:off x="1288509" y="452582"/>
            <a:ext cx="9547412" cy="624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245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F5EBB40-707D-E671-6243-081B8B3DD82E}"/>
              </a:ext>
            </a:extLst>
          </p:cNvPr>
          <p:cNvSpPr txBox="1"/>
          <p:nvPr/>
        </p:nvSpPr>
        <p:spPr>
          <a:xfrm>
            <a:off x="-3609773" y="374673"/>
            <a:ext cx="9796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DF1F84"/>
                </a:solidFill>
              </a:rPr>
              <a:t>10.</a:t>
            </a:r>
            <a:r>
              <a:rPr lang="en-US" sz="4800" b="1" dirty="0">
                <a:solidFill>
                  <a:schemeClr val="bg1"/>
                </a:solidFill>
              </a:rPr>
              <a:t>1</a:t>
            </a:r>
            <a:endParaRPr lang="en-NZ" sz="4800" b="1" dirty="0">
              <a:solidFill>
                <a:schemeClr val="bg1"/>
              </a:solidFill>
            </a:endParaRPr>
          </a:p>
        </p:txBody>
      </p:sp>
      <p:sp>
        <p:nvSpPr>
          <p:cNvPr id="4" name="Arrow: Bent-Up 3">
            <a:hlinkClick r:id="rId2" action="ppaction://hlinksldjump"/>
            <a:extLst>
              <a:ext uri="{FF2B5EF4-FFF2-40B4-BE49-F238E27FC236}">
                <a16:creationId xmlns:a16="http://schemas.microsoft.com/office/drawing/2014/main" id="{DD95B904-76B1-D0F6-C96B-1EDC8FB60E59}"/>
              </a:ext>
            </a:extLst>
          </p:cNvPr>
          <p:cNvSpPr/>
          <p:nvPr/>
        </p:nvSpPr>
        <p:spPr>
          <a:xfrm>
            <a:off x="615461" y="5926015"/>
            <a:ext cx="677007" cy="557312"/>
          </a:xfrm>
          <a:prstGeom prst="bentUpArrow">
            <a:avLst/>
          </a:prstGeom>
          <a:solidFill>
            <a:srgbClr val="DF1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ABA1C8-394A-AF62-EE3B-1A15C28A1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125" y="240146"/>
            <a:ext cx="9175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186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2127C90-E284-21F2-471B-5F5A6298876F}"/>
              </a:ext>
            </a:extLst>
          </p:cNvPr>
          <p:cNvSpPr txBox="1"/>
          <p:nvPr/>
        </p:nvSpPr>
        <p:spPr>
          <a:xfrm>
            <a:off x="-3609773" y="374673"/>
            <a:ext cx="9796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DF1F84"/>
                </a:solidFill>
              </a:rPr>
              <a:t>11.</a:t>
            </a:r>
            <a:r>
              <a:rPr lang="en-US" sz="4800" b="1" dirty="0">
                <a:solidFill>
                  <a:schemeClr val="bg1"/>
                </a:solidFill>
              </a:rPr>
              <a:t>1</a:t>
            </a:r>
            <a:endParaRPr lang="en-NZ" sz="4800" b="1" dirty="0">
              <a:solidFill>
                <a:schemeClr val="bg1"/>
              </a:solidFill>
            </a:endParaRPr>
          </a:p>
        </p:txBody>
      </p:sp>
      <p:sp>
        <p:nvSpPr>
          <p:cNvPr id="4" name="Arrow: Bent-Up 3">
            <a:hlinkClick r:id="rId2" action="ppaction://hlinksldjump"/>
            <a:extLst>
              <a:ext uri="{FF2B5EF4-FFF2-40B4-BE49-F238E27FC236}">
                <a16:creationId xmlns:a16="http://schemas.microsoft.com/office/drawing/2014/main" id="{5C7C1284-DFA2-4EE8-79FF-C048085B2186}"/>
              </a:ext>
            </a:extLst>
          </p:cNvPr>
          <p:cNvSpPr/>
          <p:nvPr/>
        </p:nvSpPr>
        <p:spPr>
          <a:xfrm>
            <a:off x="615461" y="5926015"/>
            <a:ext cx="677007" cy="557312"/>
          </a:xfrm>
          <a:prstGeom prst="bentUpArrow">
            <a:avLst/>
          </a:prstGeom>
          <a:solidFill>
            <a:srgbClr val="DF1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0D3697-C039-0868-8AE7-291FD279F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550" y="309418"/>
            <a:ext cx="9074899" cy="65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755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C8847DD-01F2-68CF-7936-1AF94D68CC68}"/>
              </a:ext>
            </a:extLst>
          </p:cNvPr>
          <p:cNvSpPr txBox="1"/>
          <p:nvPr/>
        </p:nvSpPr>
        <p:spPr>
          <a:xfrm>
            <a:off x="-3609773" y="374673"/>
            <a:ext cx="9796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DF1F84"/>
                </a:solidFill>
              </a:rPr>
              <a:t>12.</a:t>
            </a:r>
            <a:r>
              <a:rPr lang="en-US" sz="4800" b="1" dirty="0">
                <a:solidFill>
                  <a:schemeClr val="bg1"/>
                </a:solidFill>
              </a:rPr>
              <a:t>1</a:t>
            </a:r>
            <a:endParaRPr lang="en-NZ" sz="4800" b="1" dirty="0">
              <a:solidFill>
                <a:schemeClr val="bg1"/>
              </a:solidFill>
            </a:endParaRPr>
          </a:p>
        </p:txBody>
      </p:sp>
      <p:sp>
        <p:nvSpPr>
          <p:cNvPr id="4" name="Arrow: Bent-Up 3">
            <a:hlinkClick r:id="rId2" action="ppaction://hlinksldjump"/>
            <a:extLst>
              <a:ext uri="{FF2B5EF4-FFF2-40B4-BE49-F238E27FC236}">
                <a16:creationId xmlns:a16="http://schemas.microsoft.com/office/drawing/2014/main" id="{178BB09C-9D0B-E602-0CBF-B5564E39A3F8}"/>
              </a:ext>
            </a:extLst>
          </p:cNvPr>
          <p:cNvSpPr/>
          <p:nvPr/>
        </p:nvSpPr>
        <p:spPr>
          <a:xfrm>
            <a:off x="615461" y="5926015"/>
            <a:ext cx="677007" cy="557312"/>
          </a:xfrm>
          <a:prstGeom prst="bentUpArrow">
            <a:avLst/>
          </a:prstGeom>
          <a:solidFill>
            <a:srgbClr val="DF1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3FCEE6-7361-21ED-416D-F2DED46D9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137" y="0"/>
            <a:ext cx="95357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24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A0573AB-1307-17F0-E348-A1D17CF9AE96}"/>
              </a:ext>
            </a:extLst>
          </p:cNvPr>
          <p:cNvSpPr txBox="1"/>
          <p:nvPr/>
        </p:nvSpPr>
        <p:spPr>
          <a:xfrm>
            <a:off x="-3609773" y="374673"/>
            <a:ext cx="9796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DF1F84"/>
                </a:solidFill>
              </a:rPr>
              <a:t>13.</a:t>
            </a:r>
            <a:r>
              <a:rPr lang="en-US" sz="4800" b="1" dirty="0">
                <a:solidFill>
                  <a:schemeClr val="bg1"/>
                </a:solidFill>
              </a:rPr>
              <a:t>1</a:t>
            </a:r>
            <a:endParaRPr lang="en-NZ" sz="4800" b="1" dirty="0">
              <a:solidFill>
                <a:schemeClr val="bg1"/>
              </a:solidFill>
            </a:endParaRPr>
          </a:p>
        </p:txBody>
      </p:sp>
      <p:sp>
        <p:nvSpPr>
          <p:cNvPr id="4" name="Arrow: Bent-Up 3">
            <a:hlinkClick r:id="rId2" action="ppaction://hlinksldjump"/>
            <a:extLst>
              <a:ext uri="{FF2B5EF4-FFF2-40B4-BE49-F238E27FC236}">
                <a16:creationId xmlns:a16="http://schemas.microsoft.com/office/drawing/2014/main" id="{F7AC3019-00D0-CD01-EF23-8E5C1E93EFCC}"/>
              </a:ext>
            </a:extLst>
          </p:cNvPr>
          <p:cNvSpPr/>
          <p:nvPr/>
        </p:nvSpPr>
        <p:spPr>
          <a:xfrm>
            <a:off x="615461" y="5926015"/>
            <a:ext cx="677007" cy="557312"/>
          </a:xfrm>
          <a:prstGeom prst="bentUpArrow">
            <a:avLst/>
          </a:prstGeom>
          <a:solidFill>
            <a:srgbClr val="DF1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C9B85C-F24D-B56A-131F-128B64AC6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349" y="0"/>
            <a:ext cx="9271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618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CF712A6-55C2-5A78-4D8D-2E5C67904671}"/>
              </a:ext>
            </a:extLst>
          </p:cNvPr>
          <p:cNvSpPr txBox="1"/>
          <p:nvPr/>
        </p:nvSpPr>
        <p:spPr>
          <a:xfrm>
            <a:off x="-3609773" y="374673"/>
            <a:ext cx="9796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DF1F84"/>
                </a:solidFill>
              </a:rPr>
              <a:t>14.</a:t>
            </a:r>
            <a:r>
              <a:rPr lang="en-US" sz="4800" b="1" dirty="0">
                <a:solidFill>
                  <a:schemeClr val="bg1"/>
                </a:solidFill>
              </a:rPr>
              <a:t>1</a:t>
            </a:r>
            <a:endParaRPr lang="en-NZ" sz="4800" b="1" dirty="0">
              <a:solidFill>
                <a:schemeClr val="bg1"/>
              </a:solidFill>
            </a:endParaRPr>
          </a:p>
        </p:txBody>
      </p:sp>
      <p:sp>
        <p:nvSpPr>
          <p:cNvPr id="4" name="Arrow: Bent-Up 3">
            <a:hlinkClick r:id="rId2" action="ppaction://hlinksldjump"/>
            <a:extLst>
              <a:ext uri="{FF2B5EF4-FFF2-40B4-BE49-F238E27FC236}">
                <a16:creationId xmlns:a16="http://schemas.microsoft.com/office/drawing/2014/main" id="{7D41AFBD-3BB4-9396-CEEA-16AD57609C50}"/>
              </a:ext>
            </a:extLst>
          </p:cNvPr>
          <p:cNvSpPr/>
          <p:nvPr/>
        </p:nvSpPr>
        <p:spPr>
          <a:xfrm>
            <a:off x="615461" y="5926015"/>
            <a:ext cx="677007" cy="557312"/>
          </a:xfrm>
          <a:prstGeom prst="bentUpArrow">
            <a:avLst/>
          </a:prstGeom>
          <a:solidFill>
            <a:srgbClr val="DF1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08F575-0CD3-1347-1DB0-61CA2F59E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835" y="374673"/>
            <a:ext cx="9092329" cy="633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93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2C53118-D9FE-11E2-DB1A-9A11FF4AD395}"/>
              </a:ext>
            </a:extLst>
          </p:cNvPr>
          <p:cNvSpPr txBox="1"/>
          <p:nvPr/>
        </p:nvSpPr>
        <p:spPr>
          <a:xfrm>
            <a:off x="-3609773" y="374673"/>
            <a:ext cx="9796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DF1F84"/>
                </a:solidFill>
              </a:rPr>
              <a:t>15.</a:t>
            </a:r>
            <a:r>
              <a:rPr lang="en-US" sz="4800" b="1" dirty="0">
                <a:solidFill>
                  <a:schemeClr val="bg1"/>
                </a:solidFill>
              </a:rPr>
              <a:t>1</a:t>
            </a:r>
            <a:endParaRPr lang="en-NZ" sz="4800" b="1" dirty="0">
              <a:solidFill>
                <a:schemeClr val="bg1"/>
              </a:solidFill>
            </a:endParaRPr>
          </a:p>
        </p:txBody>
      </p:sp>
      <p:sp>
        <p:nvSpPr>
          <p:cNvPr id="4" name="Arrow: Bent-Up 3">
            <a:hlinkClick r:id="rId2" action="ppaction://hlinksldjump"/>
            <a:extLst>
              <a:ext uri="{FF2B5EF4-FFF2-40B4-BE49-F238E27FC236}">
                <a16:creationId xmlns:a16="http://schemas.microsoft.com/office/drawing/2014/main" id="{F081029A-750A-AC80-0BE2-952314FF5568}"/>
              </a:ext>
            </a:extLst>
          </p:cNvPr>
          <p:cNvSpPr/>
          <p:nvPr/>
        </p:nvSpPr>
        <p:spPr>
          <a:xfrm>
            <a:off x="615461" y="5926015"/>
            <a:ext cx="677007" cy="557312"/>
          </a:xfrm>
          <a:prstGeom prst="bentUpArrow">
            <a:avLst/>
          </a:prstGeom>
          <a:solidFill>
            <a:srgbClr val="DF1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FE9C7D-2BED-271C-C2B5-CEB8037D4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330" y="149527"/>
            <a:ext cx="8845339" cy="655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2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2535841-2A3C-EB20-5811-ED8DB4D7F7C3}"/>
              </a:ext>
            </a:extLst>
          </p:cNvPr>
          <p:cNvSpPr txBox="1"/>
          <p:nvPr/>
        </p:nvSpPr>
        <p:spPr>
          <a:xfrm>
            <a:off x="-3609773" y="374673"/>
            <a:ext cx="9796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DF1F84"/>
                </a:solidFill>
              </a:rPr>
              <a:t>16.</a:t>
            </a:r>
            <a:r>
              <a:rPr lang="en-US" sz="4800" b="1" dirty="0">
                <a:solidFill>
                  <a:schemeClr val="bg1"/>
                </a:solidFill>
              </a:rPr>
              <a:t>1</a:t>
            </a:r>
            <a:endParaRPr lang="en-NZ" sz="4800" b="1" dirty="0">
              <a:solidFill>
                <a:schemeClr val="bg1"/>
              </a:solidFill>
            </a:endParaRPr>
          </a:p>
        </p:txBody>
      </p:sp>
      <p:sp>
        <p:nvSpPr>
          <p:cNvPr id="4" name="Arrow: Bent-Up 3">
            <a:hlinkClick r:id="rId2" action="ppaction://hlinksldjump"/>
            <a:extLst>
              <a:ext uri="{FF2B5EF4-FFF2-40B4-BE49-F238E27FC236}">
                <a16:creationId xmlns:a16="http://schemas.microsoft.com/office/drawing/2014/main" id="{A87BF5F1-C6F6-0135-6618-18DEA807BA19}"/>
              </a:ext>
            </a:extLst>
          </p:cNvPr>
          <p:cNvSpPr/>
          <p:nvPr/>
        </p:nvSpPr>
        <p:spPr>
          <a:xfrm>
            <a:off x="615461" y="5926015"/>
            <a:ext cx="677007" cy="557312"/>
          </a:xfrm>
          <a:prstGeom prst="bentUpArrow">
            <a:avLst/>
          </a:prstGeom>
          <a:solidFill>
            <a:srgbClr val="DF1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DFD9B8-B126-87E9-9908-86D24CB1E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668" y="73891"/>
            <a:ext cx="8428663" cy="649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88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1F75ABA-1D76-EEB6-87D0-4042562921E8}"/>
              </a:ext>
            </a:extLst>
          </p:cNvPr>
          <p:cNvSpPr txBox="1"/>
          <p:nvPr/>
        </p:nvSpPr>
        <p:spPr>
          <a:xfrm>
            <a:off x="548711" y="1987149"/>
            <a:ext cx="1095570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NZ" sz="1800" dirty="0"/>
              <a:t>The purpose of this activity is to get to know your </a:t>
            </a:r>
            <a:r>
              <a:rPr lang="en-NZ" sz="1800" dirty="0" err="1"/>
              <a:t>hoamahi</a:t>
            </a:r>
            <a:r>
              <a:rPr lang="en-NZ" sz="1800" dirty="0"/>
              <a:t> better this Pink Shirt Day. </a:t>
            </a:r>
            <a:r>
              <a:rPr lang="en-US" b="0" i="0" dirty="0">
                <a:effectLst/>
              </a:rPr>
              <a:t>When we get to know each other as whole people and not just as job roles, we develop respect and trust.</a:t>
            </a:r>
          </a:p>
          <a:p>
            <a:pPr marL="0" indent="0">
              <a:buNone/>
            </a:pPr>
            <a:endParaRPr lang="en-NZ" sz="1800" dirty="0"/>
          </a:p>
          <a:p>
            <a:pPr marL="514350" indent="-514350">
              <a:buFont typeface="+mj-lt"/>
              <a:buAutoNum type="arabicPeriod"/>
            </a:pPr>
            <a:r>
              <a:rPr lang="en-NZ" sz="1800" dirty="0"/>
              <a:t>Put this PowerPoint into Slide Show mode (F5 or click the Start Slide Show button)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1800" dirty="0"/>
              <a:t>Click the centre of the korero</a:t>
            </a:r>
            <a:r>
              <a:rPr lang="en-NZ" dirty="0"/>
              <a:t>-starter </a:t>
            </a:r>
            <a:r>
              <a:rPr lang="en-NZ" sz="1800" dirty="0"/>
              <a:t>wheel to spin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1800" dirty="0"/>
              <a:t>Click the centre again to stop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1800" dirty="0"/>
              <a:t>Go to the selected question by clicking on the index table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1800" dirty="0"/>
              <a:t>If you’re in a small group (&lt;5), take turns to answer the question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1800" dirty="0"/>
              <a:t>If you’re in a larger group, break into smaller groups (you can use the Break Out Rooms function if you’re on a Teams call)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1800" dirty="0"/>
              <a:t>Click Back to return to the wheel and repeat steps 2-6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68F2D3-8A49-76C5-B3E9-DE0A06FCB353}"/>
              </a:ext>
            </a:extLst>
          </p:cNvPr>
          <p:cNvSpPr txBox="1"/>
          <p:nvPr/>
        </p:nvSpPr>
        <p:spPr>
          <a:xfrm>
            <a:off x="548711" y="851223"/>
            <a:ext cx="99152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NZ" sz="4400" b="1" dirty="0">
                <a:solidFill>
                  <a:srgbClr val="DF1F84"/>
                </a:solidFill>
                <a:latin typeface="PP Pangram Sans Rounded Narrow" panose="00000500000000000000" pitchFamily="50" charset="0"/>
                <a:ea typeface="+mn-ea"/>
                <a:cs typeface="+mn-cs"/>
              </a:rPr>
              <a:t>How to play</a:t>
            </a:r>
          </a:p>
        </p:txBody>
      </p:sp>
    </p:spTree>
    <p:extLst>
      <p:ext uri="{BB962C8B-B14F-4D97-AF65-F5344CB8AC3E}">
        <p14:creationId xmlns:p14="http://schemas.microsoft.com/office/powerpoint/2010/main" val="2675151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27AD1D3-38AB-DF34-2446-89E5740B88DE}"/>
              </a:ext>
            </a:extLst>
          </p:cNvPr>
          <p:cNvSpPr txBox="1"/>
          <p:nvPr/>
        </p:nvSpPr>
        <p:spPr>
          <a:xfrm>
            <a:off x="-3609773" y="374673"/>
            <a:ext cx="9796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DF1F84"/>
                </a:solidFill>
              </a:rPr>
              <a:t>17.</a:t>
            </a:r>
            <a:r>
              <a:rPr lang="en-US" sz="4800" b="1" dirty="0">
                <a:solidFill>
                  <a:schemeClr val="bg1"/>
                </a:solidFill>
              </a:rPr>
              <a:t>1</a:t>
            </a:r>
            <a:endParaRPr lang="en-NZ" sz="4800" b="1" dirty="0">
              <a:solidFill>
                <a:schemeClr val="bg1"/>
              </a:solidFill>
            </a:endParaRPr>
          </a:p>
        </p:txBody>
      </p:sp>
      <p:sp>
        <p:nvSpPr>
          <p:cNvPr id="4" name="Arrow: Bent-Up 3">
            <a:hlinkClick r:id="rId2" action="ppaction://hlinksldjump"/>
            <a:extLst>
              <a:ext uri="{FF2B5EF4-FFF2-40B4-BE49-F238E27FC236}">
                <a16:creationId xmlns:a16="http://schemas.microsoft.com/office/drawing/2014/main" id="{19DF4FA5-1BDF-C02F-0A0E-1F8AB60E66C3}"/>
              </a:ext>
            </a:extLst>
          </p:cNvPr>
          <p:cNvSpPr/>
          <p:nvPr/>
        </p:nvSpPr>
        <p:spPr>
          <a:xfrm>
            <a:off x="615461" y="5926015"/>
            <a:ext cx="677007" cy="557312"/>
          </a:xfrm>
          <a:prstGeom prst="bentUpArrow">
            <a:avLst/>
          </a:prstGeom>
          <a:solidFill>
            <a:srgbClr val="DF1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E26F5E-867A-14BF-10D0-6B4C0DAA7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379" y="181819"/>
            <a:ext cx="8649242" cy="649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244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947222C-E9E7-622F-074D-2060F0AC622C}"/>
              </a:ext>
            </a:extLst>
          </p:cNvPr>
          <p:cNvSpPr txBox="1"/>
          <p:nvPr/>
        </p:nvSpPr>
        <p:spPr>
          <a:xfrm>
            <a:off x="-3609773" y="374673"/>
            <a:ext cx="9796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DF1F84"/>
                </a:solidFill>
              </a:rPr>
              <a:t>18.</a:t>
            </a:r>
            <a:r>
              <a:rPr lang="en-US" sz="4800" b="1" dirty="0">
                <a:solidFill>
                  <a:schemeClr val="bg1"/>
                </a:solidFill>
              </a:rPr>
              <a:t>1</a:t>
            </a:r>
            <a:endParaRPr lang="en-NZ" sz="4800" b="1" dirty="0">
              <a:solidFill>
                <a:schemeClr val="bg1"/>
              </a:solidFill>
            </a:endParaRPr>
          </a:p>
        </p:txBody>
      </p:sp>
      <p:sp>
        <p:nvSpPr>
          <p:cNvPr id="4" name="Arrow: Bent-Up 3">
            <a:hlinkClick r:id="rId2" action="ppaction://hlinksldjump"/>
            <a:extLst>
              <a:ext uri="{FF2B5EF4-FFF2-40B4-BE49-F238E27FC236}">
                <a16:creationId xmlns:a16="http://schemas.microsoft.com/office/drawing/2014/main" id="{B8D980BA-7FBA-C739-C082-28CFEDDE2192}"/>
              </a:ext>
            </a:extLst>
          </p:cNvPr>
          <p:cNvSpPr/>
          <p:nvPr/>
        </p:nvSpPr>
        <p:spPr>
          <a:xfrm>
            <a:off x="615461" y="5926015"/>
            <a:ext cx="677007" cy="557312"/>
          </a:xfrm>
          <a:prstGeom prst="bentUpArrow">
            <a:avLst/>
          </a:prstGeom>
          <a:solidFill>
            <a:srgbClr val="DF1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6DE0C6-831B-AE0B-1274-0A9BB8C44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911" y="256309"/>
            <a:ext cx="8470178" cy="634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3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89253434-601B-2C20-0856-FF706107D44C}"/>
              </a:ext>
            </a:extLst>
          </p:cNvPr>
          <p:cNvSpPr txBox="1"/>
          <p:nvPr/>
        </p:nvSpPr>
        <p:spPr>
          <a:xfrm>
            <a:off x="636260" y="578849"/>
            <a:ext cx="99152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NZ" sz="4400" b="1" dirty="0">
                <a:solidFill>
                  <a:srgbClr val="DF1F84"/>
                </a:solidFill>
                <a:latin typeface="PP Pangram Sans Rounded Narrow" panose="00000500000000000000" pitchFamily="50" charset="0"/>
                <a:ea typeface="+mn-ea"/>
                <a:cs typeface="+mn-cs"/>
              </a:rPr>
              <a:t>Spin the korero-starter wheel</a:t>
            </a:r>
          </a:p>
        </p:txBody>
      </p:sp>
      <p:graphicFrame>
        <p:nvGraphicFramePr>
          <p:cNvPr id="19" name="Table 19">
            <a:extLst>
              <a:ext uri="{FF2B5EF4-FFF2-40B4-BE49-F238E27FC236}">
                <a16:creationId xmlns:a16="http://schemas.microsoft.com/office/drawing/2014/main" id="{6AEDA6D9-D3AA-8510-EB25-9414F82EBF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654404"/>
              </p:ext>
            </p:extLst>
          </p:nvPr>
        </p:nvGraphicFramePr>
        <p:xfrm>
          <a:off x="8145197" y="1695055"/>
          <a:ext cx="3156084" cy="4494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028">
                  <a:extLst>
                    <a:ext uri="{9D8B030D-6E8A-4147-A177-3AD203B41FA5}">
                      <a16:colId xmlns:a16="http://schemas.microsoft.com/office/drawing/2014/main" val="1871033075"/>
                    </a:ext>
                  </a:extLst>
                </a:gridCol>
                <a:gridCol w="1052028">
                  <a:extLst>
                    <a:ext uri="{9D8B030D-6E8A-4147-A177-3AD203B41FA5}">
                      <a16:colId xmlns:a16="http://schemas.microsoft.com/office/drawing/2014/main" val="74889794"/>
                    </a:ext>
                  </a:extLst>
                </a:gridCol>
                <a:gridCol w="1052028">
                  <a:extLst>
                    <a:ext uri="{9D8B030D-6E8A-4147-A177-3AD203B41FA5}">
                      <a16:colId xmlns:a16="http://schemas.microsoft.com/office/drawing/2014/main" val="3683045697"/>
                    </a:ext>
                  </a:extLst>
                </a:gridCol>
              </a:tblGrid>
              <a:tr h="642056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Question Index</a:t>
                      </a:r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1F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317563"/>
                  </a:ext>
                </a:extLst>
              </a:tr>
              <a:tr h="64205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hlinkClick r:id="rId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Q. 1</a:t>
                      </a:r>
                      <a:endParaRPr lang="en-NZ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1F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hlinkClick r:id="rId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Q.2</a:t>
                      </a:r>
                      <a:endParaRPr lang="en-NZ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1F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Q.3</a:t>
                      </a:r>
                      <a:endParaRPr lang="en-NZ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1F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382251"/>
                  </a:ext>
                </a:extLst>
              </a:tr>
              <a:tr h="64205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Q.4</a:t>
                      </a:r>
                      <a:endParaRPr lang="en-NZ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1F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hlinkClick r:id="rId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Q.5</a:t>
                      </a:r>
                      <a:endParaRPr lang="en-NZ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1F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hlinkClick r:id="rId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Q.6</a:t>
                      </a:r>
                      <a:endParaRPr lang="en-NZ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1F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982748"/>
                  </a:ext>
                </a:extLst>
              </a:tr>
              <a:tr h="64205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hlinkClick r:id="rId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Q.7</a:t>
                      </a:r>
                      <a:endParaRPr lang="en-NZ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1F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hlinkClick r:id="rId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Q.8</a:t>
                      </a:r>
                      <a:endParaRPr lang="en-NZ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1F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hlinkClick r:id="rId10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Q.9</a:t>
                      </a:r>
                      <a:endParaRPr lang="en-NZ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1F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142966"/>
                  </a:ext>
                </a:extLst>
              </a:tr>
              <a:tr h="64205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hlinkClick r:id="rId11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Q.10</a:t>
                      </a:r>
                      <a:endParaRPr lang="en-NZ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1F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hlinkClick r:id="rId1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Q.11</a:t>
                      </a:r>
                      <a:endParaRPr lang="en-NZ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1F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hlinkClick r:id="rId1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Q.12</a:t>
                      </a:r>
                      <a:endParaRPr lang="en-NZ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1F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558920"/>
                  </a:ext>
                </a:extLst>
              </a:tr>
              <a:tr h="64205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hlinkClick r:id="rId1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Q.13</a:t>
                      </a:r>
                      <a:endParaRPr lang="en-NZ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1F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hlinkClick r:id="rId1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Q.14</a:t>
                      </a:r>
                      <a:endParaRPr lang="en-NZ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1F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hlinkClick r:id="rId1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Q.15</a:t>
                      </a:r>
                      <a:endParaRPr lang="en-NZ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1F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765581"/>
                  </a:ext>
                </a:extLst>
              </a:tr>
              <a:tr h="64205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hlinkClick r:id="rId1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Q.16</a:t>
                      </a:r>
                      <a:endParaRPr lang="en-NZ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1F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hlinkClick r:id="rId1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Q.17</a:t>
                      </a:r>
                      <a:endParaRPr lang="en-NZ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1F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hlinkClick r:id="rId1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Q.18</a:t>
                      </a:r>
                      <a:endParaRPr lang="en-NZ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1F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828360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EC4AAE40-94C7-805E-28C1-910E49E5D2BC}"/>
              </a:ext>
            </a:extLst>
          </p:cNvPr>
          <p:cNvGrpSpPr/>
          <p:nvPr/>
        </p:nvGrpSpPr>
        <p:grpSpPr>
          <a:xfrm>
            <a:off x="1981835" y="1695055"/>
            <a:ext cx="4457700" cy="4457700"/>
            <a:chOff x="1981835" y="1695055"/>
            <a:chExt cx="4457700" cy="44577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E0EBE2E-8AFB-6E3B-F0DC-3E1F67E5B7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colorTemperature colorTemp="88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22573" t="8876" r="22573" b="8876"/>
            <a:stretch/>
          </p:blipFill>
          <p:spPr>
            <a:xfrm>
              <a:off x="1981835" y="1695055"/>
              <a:ext cx="4457700" cy="4457700"/>
            </a:xfrm>
            <a:prstGeom prst="ellipse">
              <a:avLst/>
            </a:prstGeom>
            <a:noFill/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3A48610-383E-523D-6617-481B6B738818}"/>
                </a:ext>
              </a:extLst>
            </p:cNvPr>
            <p:cNvGrpSpPr/>
            <p:nvPr/>
          </p:nvGrpSpPr>
          <p:grpSpPr>
            <a:xfrm>
              <a:off x="3679674" y="3172781"/>
              <a:ext cx="1062023" cy="1502249"/>
              <a:chOff x="3671849" y="3191126"/>
              <a:chExt cx="1062023" cy="1502249"/>
            </a:xfrm>
          </p:grpSpPr>
          <p:sp>
            <p:nvSpPr>
              <p:cNvPr id="10" name="PSD logo">
                <a:extLst>
                  <a:ext uri="{FF2B5EF4-FFF2-40B4-BE49-F238E27FC236}">
                    <a16:creationId xmlns:a16="http://schemas.microsoft.com/office/drawing/2014/main" id="{04B543C4-554B-EA08-2144-2C7EBE53CFDD}"/>
                  </a:ext>
                </a:extLst>
              </p:cNvPr>
              <p:cNvSpPr/>
              <p:nvPr/>
            </p:nvSpPr>
            <p:spPr>
              <a:xfrm>
                <a:off x="3687497" y="3428998"/>
                <a:ext cx="1046375" cy="989814"/>
              </a:xfrm>
              <a:prstGeom prst="ellipse">
                <a:avLst/>
              </a:prstGeom>
              <a:solidFill>
                <a:srgbClr val="DF1F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pic>
            <p:nvPicPr>
              <p:cNvPr id="11" name="Picture 10" descr="Logo&#10;&#10;Description automatically generated">
                <a:extLst>
                  <a:ext uri="{FF2B5EF4-FFF2-40B4-BE49-F238E27FC236}">
                    <a16:creationId xmlns:a16="http://schemas.microsoft.com/office/drawing/2014/main" id="{C6687E43-4DA7-614D-7078-D63D7458C4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1849" y="3191126"/>
                <a:ext cx="1062023" cy="1502249"/>
              </a:xfrm>
              <a:prstGeom prst="rect">
                <a:avLst/>
              </a:prstGeom>
            </p:spPr>
          </p:pic>
        </p:grpSp>
      </p:grpSp>
      <p:sp>
        <p:nvSpPr>
          <p:cNvPr id="8" name="Arrow: Right 7">
            <a:extLst>
              <a:ext uri="{FF2B5EF4-FFF2-40B4-BE49-F238E27FC236}">
                <a16:creationId xmlns:a16="http://schemas.microsoft.com/office/drawing/2014/main" id="{B607AF65-AFC2-78F0-B7FB-C5F7DECB37A5}"/>
              </a:ext>
            </a:extLst>
          </p:cNvPr>
          <p:cNvSpPr/>
          <p:nvPr/>
        </p:nvSpPr>
        <p:spPr>
          <a:xfrm>
            <a:off x="809687" y="3758935"/>
            <a:ext cx="1244339" cy="329939"/>
          </a:xfrm>
          <a:prstGeom prst="rightArrow">
            <a:avLst/>
          </a:prstGeom>
          <a:solidFill>
            <a:srgbClr val="DF1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110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38C1832-C3F0-D38D-451E-0C04F4BCDD2B}"/>
              </a:ext>
            </a:extLst>
          </p:cNvPr>
          <p:cNvSpPr txBox="1"/>
          <p:nvPr/>
        </p:nvSpPr>
        <p:spPr>
          <a:xfrm>
            <a:off x="-3609773" y="374673"/>
            <a:ext cx="9796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DF1F84"/>
                </a:solidFill>
              </a:rPr>
              <a:t>1.</a:t>
            </a:r>
            <a:r>
              <a:rPr lang="en-US" sz="4800" b="1" dirty="0">
                <a:solidFill>
                  <a:schemeClr val="bg1"/>
                </a:solidFill>
              </a:rPr>
              <a:t>1</a:t>
            </a:r>
            <a:endParaRPr lang="en-NZ" sz="4800" b="1" dirty="0">
              <a:solidFill>
                <a:schemeClr val="bg1"/>
              </a:solidFill>
            </a:endParaRPr>
          </a:p>
        </p:txBody>
      </p:sp>
      <p:sp>
        <p:nvSpPr>
          <p:cNvPr id="8" name="Arrow: Bent-Up 7">
            <a:hlinkClick r:id="rId2" action="ppaction://hlinksldjump"/>
            <a:extLst>
              <a:ext uri="{FF2B5EF4-FFF2-40B4-BE49-F238E27FC236}">
                <a16:creationId xmlns:a16="http://schemas.microsoft.com/office/drawing/2014/main" id="{B35D277A-8ECE-A054-6FBC-E5596BCA9E9A}"/>
              </a:ext>
            </a:extLst>
          </p:cNvPr>
          <p:cNvSpPr/>
          <p:nvPr/>
        </p:nvSpPr>
        <p:spPr>
          <a:xfrm>
            <a:off x="615461" y="5926015"/>
            <a:ext cx="677007" cy="557312"/>
          </a:xfrm>
          <a:prstGeom prst="bentUpArrow">
            <a:avLst/>
          </a:prstGeom>
          <a:solidFill>
            <a:srgbClr val="DF1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DD3033-98F0-F961-5408-3E4FD6155A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6"/>
          <a:stretch/>
        </p:blipFill>
        <p:spPr>
          <a:xfrm>
            <a:off x="1385454" y="0"/>
            <a:ext cx="9461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90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61DD833-3A92-389B-34B1-42F379701A8A}"/>
              </a:ext>
            </a:extLst>
          </p:cNvPr>
          <p:cNvSpPr txBox="1"/>
          <p:nvPr/>
        </p:nvSpPr>
        <p:spPr>
          <a:xfrm>
            <a:off x="-3609773" y="374673"/>
            <a:ext cx="9796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DF1F84"/>
                </a:solidFill>
              </a:rPr>
              <a:t>2.</a:t>
            </a:r>
            <a:r>
              <a:rPr lang="en-US" sz="4800" b="1" dirty="0">
                <a:solidFill>
                  <a:schemeClr val="bg1"/>
                </a:solidFill>
              </a:rPr>
              <a:t>1</a:t>
            </a:r>
            <a:endParaRPr lang="en-NZ" sz="4800" b="1" dirty="0">
              <a:solidFill>
                <a:schemeClr val="bg1"/>
              </a:solidFill>
            </a:endParaRPr>
          </a:p>
        </p:txBody>
      </p:sp>
      <p:sp>
        <p:nvSpPr>
          <p:cNvPr id="4" name="Arrow: Bent-Up 3">
            <a:hlinkClick r:id="rId2" action="ppaction://hlinksldjump"/>
            <a:extLst>
              <a:ext uri="{FF2B5EF4-FFF2-40B4-BE49-F238E27FC236}">
                <a16:creationId xmlns:a16="http://schemas.microsoft.com/office/drawing/2014/main" id="{B245FFE1-4148-0AAA-EBC6-55275080EE2B}"/>
              </a:ext>
            </a:extLst>
          </p:cNvPr>
          <p:cNvSpPr/>
          <p:nvPr/>
        </p:nvSpPr>
        <p:spPr>
          <a:xfrm>
            <a:off x="615461" y="5926015"/>
            <a:ext cx="677007" cy="557312"/>
          </a:xfrm>
          <a:prstGeom prst="bentUpArrow">
            <a:avLst/>
          </a:prstGeom>
          <a:solidFill>
            <a:srgbClr val="DF1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F79BCF-BE00-F732-375E-948B26CBB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515" y="374673"/>
            <a:ext cx="9296970" cy="639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367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3882006-DB37-22FE-662B-9D3E2192074F}"/>
              </a:ext>
            </a:extLst>
          </p:cNvPr>
          <p:cNvSpPr txBox="1"/>
          <p:nvPr/>
        </p:nvSpPr>
        <p:spPr>
          <a:xfrm>
            <a:off x="-3609773" y="374673"/>
            <a:ext cx="9796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DF1F84"/>
                </a:solidFill>
              </a:rPr>
              <a:t>3.</a:t>
            </a:r>
            <a:r>
              <a:rPr lang="en-US" sz="4800" b="1" dirty="0">
                <a:solidFill>
                  <a:schemeClr val="bg1"/>
                </a:solidFill>
              </a:rPr>
              <a:t>1</a:t>
            </a:r>
            <a:endParaRPr lang="en-NZ" sz="4800" b="1" dirty="0">
              <a:solidFill>
                <a:schemeClr val="bg1"/>
              </a:solidFill>
            </a:endParaRPr>
          </a:p>
        </p:txBody>
      </p:sp>
      <p:sp>
        <p:nvSpPr>
          <p:cNvPr id="4" name="Arrow: Bent-Up 3">
            <a:hlinkClick r:id="rId2" action="ppaction://hlinksldjump"/>
            <a:extLst>
              <a:ext uri="{FF2B5EF4-FFF2-40B4-BE49-F238E27FC236}">
                <a16:creationId xmlns:a16="http://schemas.microsoft.com/office/drawing/2014/main" id="{2DB2E56C-53B6-AD75-537B-EBE84BF755E3}"/>
              </a:ext>
            </a:extLst>
          </p:cNvPr>
          <p:cNvSpPr/>
          <p:nvPr/>
        </p:nvSpPr>
        <p:spPr>
          <a:xfrm>
            <a:off x="615461" y="5926015"/>
            <a:ext cx="677007" cy="557312"/>
          </a:xfrm>
          <a:prstGeom prst="bentUpArrow">
            <a:avLst/>
          </a:prstGeom>
          <a:solidFill>
            <a:srgbClr val="DF1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065B28-1518-E55C-EBF5-8F379C337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298" y="374673"/>
            <a:ext cx="8405403" cy="617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564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7EE0903-EA9D-EF42-208D-E4400B37F79F}"/>
              </a:ext>
            </a:extLst>
          </p:cNvPr>
          <p:cNvSpPr txBox="1"/>
          <p:nvPr/>
        </p:nvSpPr>
        <p:spPr>
          <a:xfrm>
            <a:off x="-3609773" y="374673"/>
            <a:ext cx="9796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DF1F84"/>
                </a:solidFill>
              </a:rPr>
              <a:t>4.</a:t>
            </a:r>
            <a:r>
              <a:rPr lang="en-US" sz="4800" b="1" dirty="0">
                <a:solidFill>
                  <a:schemeClr val="bg1"/>
                </a:solidFill>
              </a:rPr>
              <a:t>1</a:t>
            </a:r>
            <a:endParaRPr lang="en-NZ" sz="4800" b="1" dirty="0">
              <a:solidFill>
                <a:schemeClr val="bg1"/>
              </a:solidFill>
            </a:endParaRPr>
          </a:p>
        </p:txBody>
      </p:sp>
      <p:sp>
        <p:nvSpPr>
          <p:cNvPr id="4" name="Arrow: Bent-Up 3">
            <a:hlinkClick r:id="rId2" action="ppaction://hlinksldjump"/>
            <a:extLst>
              <a:ext uri="{FF2B5EF4-FFF2-40B4-BE49-F238E27FC236}">
                <a16:creationId xmlns:a16="http://schemas.microsoft.com/office/drawing/2014/main" id="{4D3DA0BF-0B1E-E44C-5234-AD1864B973DD}"/>
              </a:ext>
            </a:extLst>
          </p:cNvPr>
          <p:cNvSpPr/>
          <p:nvPr/>
        </p:nvSpPr>
        <p:spPr>
          <a:xfrm>
            <a:off x="615461" y="5926015"/>
            <a:ext cx="677007" cy="557312"/>
          </a:xfrm>
          <a:prstGeom prst="bentUpArrow">
            <a:avLst/>
          </a:prstGeom>
          <a:solidFill>
            <a:srgbClr val="DF1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080061-0F10-140C-8384-E5355E64C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178" y="258618"/>
            <a:ext cx="8977226" cy="634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81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FBE2130-C5DC-0AE2-C4A8-F3CCB6655E20}"/>
              </a:ext>
            </a:extLst>
          </p:cNvPr>
          <p:cNvSpPr txBox="1"/>
          <p:nvPr/>
        </p:nvSpPr>
        <p:spPr>
          <a:xfrm>
            <a:off x="-3609773" y="374673"/>
            <a:ext cx="9796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DF1F84"/>
                </a:solidFill>
              </a:rPr>
              <a:t>5.</a:t>
            </a:r>
            <a:r>
              <a:rPr lang="en-US" sz="4800" b="1" dirty="0">
                <a:solidFill>
                  <a:schemeClr val="bg1"/>
                </a:solidFill>
              </a:rPr>
              <a:t>1</a:t>
            </a:r>
            <a:endParaRPr lang="en-NZ" sz="4800" b="1" dirty="0">
              <a:solidFill>
                <a:schemeClr val="bg1"/>
              </a:solidFill>
            </a:endParaRPr>
          </a:p>
        </p:txBody>
      </p:sp>
      <p:sp>
        <p:nvSpPr>
          <p:cNvPr id="4" name="Arrow: Bent-Up 3">
            <a:hlinkClick r:id="rId2" action="ppaction://hlinksldjump"/>
            <a:extLst>
              <a:ext uri="{FF2B5EF4-FFF2-40B4-BE49-F238E27FC236}">
                <a16:creationId xmlns:a16="http://schemas.microsoft.com/office/drawing/2014/main" id="{ACB190AF-7632-F116-C483-1BD59B47F6C7}"/>
              </a:ext>
            </a:extLst>
          </p:cNvPr>
          <p:cNvSpPr/>
          <p:nvPr/>
        </p:nvSpPr>
        <p:spPr>
          <a:xfrm>
            <a:off x="615461" y="5926015"/>
            <a:ext cx="677007" cy="557312"/>
          </a:xfrm>
          <a:prstGeom prst="bentUpArrow">
            <a:avLst/>
          </a:prstGeom>
          <a:solidFill>
            <a:srgbClr val="DF1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B08DEF-C71F-0992-16B7-612D8FF46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807" y="131618"/>
            <a:ext cx="8857967" cy="659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386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18F183E-7D03-8ADA-4627-2D70ABF5E74F}"/>
              </a:ext>
            </a:extLst>
          </p:cNvPr>
          <p:cNvSpPr txBox="1"/>
          <p:nvPr/>
        </p:nvSpPr>
        <p:spPr>
          <a:xfrm>
            <a:off x="-3609773" y="374673"/>
            <a:ext cx="9796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DF1F84"/>
                </a:solidFill>
              </a:rPr>
              <a:t>6.</a:t>
            </a:r>
            <a:r>
              <a:rPr lang="en-US" sz="4800" b="1" dirty="0">
                <a:solidFill>
                  <a:schemeClr val="bg1"/>
                </a:solidFill>
              </a:rPr>
              <a:t>1</a:t>
            </a:r>
            <a:endParaRPr lang="en-NZ" sz="4800" b="1" dirty="0">
              <a:solidFill>
                <a:schemeClr val="bg1"/>
              </a:solidFill>
            </a:endParaRPr>
          </a:p>
        </p:txBody>
      </p:sp>
      <p:sp>
        <p:nvSpPr>
          <p:cNvPr id="4" name="Arrow: Bent-Up 3">
            <a:hlinkClick r:id="rId2" action="ppaction://hlinksldjump"/>
            <a:extLst>
              <a:ext uri="{FF2B5EF4-FFF2-40B4-BE49-F238E27FC236}">
                <a16:creationId xmlns:a16="http://schemas.microsoft.com/office/drawing/2014/main" id="{40669ECB-3C61-16CC-11DD-4AE32FCC25D8}"/>
              </a:ext>
            </a:extLst>
          </p:cNvPr>
          <p:cNvSpPr/>
          <p:nvPr/>
        </p:nvSpPr>
        <p:spPr>
          <a:xfrm>
            <a:off x="615461" y="5926015"/>
            <a:ext cx="677007" cy="557312"/>
          </a:xfrm>
          <a:prstGeom prst="bentUpArrow">
            <a:avLst/>
          </a:prstGeom>
          <a:solidFill>
            <a:srgbClr val="DF1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D35664-5ECB-8C7C-0D9D-E102A2B28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645" y="0"/>
            <a:ext cx="95127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207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4FD6E4ED07F54582C79FFB8031B374" ma:contentTypeVersion="14" ma:contentTypeDescription="Create a new document." ma:contentTypeScope="" ma:versionID="a5327b4283ede7bc831df2ccb230777c">
  <xsd:schema xmlns:xsd="http://www.w3.org/2001/XMLSchema" xmlns:xs="http://www.w3.org/2001/XMLSchema" xmlns:p="http://schemas.microsoft.com/office/2006/metadata/properties" xmlns:ns2="2c42301b-c6dd-4269-91b9-17c9a1ee7006" xmlns:ns3="629fa9f3-65f0-4f99-94e6-4f6d9e273c92" targetNamespace="http://schemas.microsoft.com/office/2006/metadata/properties" ma:root="true" ma:fieldsID="6a78ba3be06574d201f0e8613206916c" ns2:_="" ns3:_="">
    <xsd:import namespace="2c42301b-c6dd-4269-91b9-17c9a1ee7006"/>
    <xsd:import namespace="629fa9f3-65f0-4f99-94e6-4f6d9e273c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ReadbyP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2301b-c6dd-4269-91b9-17c9a1ee70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ReadbyPA" ma:index="21" nillable="true" ma:displayName="Read by P&amp;A" ma:default="0" ma:format="Dropdown" ma:internalName="ReadbyPA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fa9f3-65f0-4f99-94e6-4f6d9e273c9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adbyPA xmlns="2c42301b-c6dd-4269-91b9-17c9a1ee7006">false</ReadbyPA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5FD9E2-A90E-47CB-9BE1-69632D73B0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2301b-c6dd-4269-91b9-17c9a1ee7006"/>
    <ds:schemaRef ds:uri="629fa9f3-65f0-4f99-94e6-4f6d9e273c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2E0A7B-0FB5-4184-B604-DB950FCFFBD7}">
  <ds:schemaRefs>
    <ds:schemaRef ds:uri="http://schemas.microsoft.com/office/2006/metadata/properties"/>
    <ds:schemaRef ds:uri="http://schemas.microsoft.com/office/infopath/2007/PartnerControls"/>
    <ds:schemaRef ds:uri="2c42301b-c6dd-4269-91b9-17c9a1ee7006"/>
  </ds:schemaRefs>
</ds:datastoreItem>
</file>

<file path=customXml/itemProps3.xml><?xml version="1.0" encoding="utf-8"?>
<ds:datastoreItem xmlns:ds="http://schemas.openxmlformats.org/officeDocument/2006/customXml" ds:itemID="{09B4A4E2-D1A7-479F-884A-B7211DF376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218</Words>
  <Application>Microsoft Office PowerPoint</Application>
  <PresentationFormat>Widescreen</PresentationFormat>
  <Paragraphs>48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PP Pangram Sans Rounded Narrow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 Manson</dc:creator>
  <cp:lastModifiedBy>Grant Pritchard</cp:lastModifiedBy>
  <cp:revision>2</cp:revision>
  <dcterms:created xsi:type="dcterms:W3CDTF">2022-05-02T23:13:20Z</dcterms:created>
  <dcterms:modified xsi:type="dcterms:W3CDTF">2022-05-04T23:47:46Z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0x010100B84FD6E4ED07F54582C79FFB8031B374</vt:lpwstr>
  </property>
</Properties>
</file>