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1" r:id="rId4"/>
  </p:sldMasterIdLst>
  <p:handoutMasterIdLst>
    <p:handoutMasterId r:id="rId9"/>
  </p:handoutMasterIdLst>
  <p:sldIdLst>
    <p:sldId id="270" r:id="rId5"/>
    <p:sldId id="278" r:id="rId6"/>
    <p:sldId id="265" r:id="rId7"/>
    <p:sldId id="268" r:id="rId8"/>
  </p:sldIdLst>
  <p:sldSz cx="18286413" cy="10287000"/>
  <p:notesSz cx="6858000" cy="9144000"/>
  <p:embeddedFontLst>
    <p:embeddedFont>
      <p:font typeface="Red Hat Display" panose="020B0604020202020204" charset="0"/>
      <p:regular r:id="rId10"/>
      <p:bold r:id="rId11"/>
      <p:italic r:id="rId12"/>
      <p:boldItalic r:id="rId13"/>
    </p:embeddedFont>
    <p:embeddedFont>
      <p:font typeface="Red Hat Display ExtraBold" panose="020B0604020202020204" charset="0"/>
      <p:bold r:id="rId14"/>
      <p:boldItalic r:id="rId15"/>
    </p:embeddedFont>
  </p:embeddedFontLst>
  <p:defaultTextStyle>
    <a:defPPr>
      <a:defRPr lang="en-US"/>
    </a:defPPr>
    <a:lvl1pPr marL="0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CD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>
      <p:cViewPr varScale="1">
        <p:scale>
          <a:sx n="37" d="100"/>
          <a:sy n="37" d="100"/>
        </p:scale>
        <p:origin x="1136" y="52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76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D6A77-F3F9-4A50-9B42-6DEE531D8003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983FC-85FE-4D09-B048-EC9F935CC24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72394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rgbClr val="ECDF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Clients-extra-working-files\MentalHealthFoundation2\16-MHAW26\06-VideoTitles\EndCards\2026-8_MHAW26-VideoEndCard_vFina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632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321" y="2263181"/>
            <a:ext cx="16457772" cy="62646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119871" y="9212012"/>
            <a:ext cx="316654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5407902" y="917768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tx1"/>
                </a:solidFill>
                <a:latin typeface="Red Hat Display ExtraBold" panose="02010303040201060303" pitchFamily="2" charset="0"/>
                <a:ea typeface="Red Hat Display ExtraBold" panose="02010303040201060303" pitchFamily="2" charset="0"/>
                <a:cs typeface="Red Hat Display ExtraBold" panose="02010303040201060303" pitchFamily="2" charset="0"/>
              </a:rPr>
              <a:t>mhaw.nz</a:t>
            </a:r>
            <a:endParaRPr lang="en-NZ" sz="3600" dirty="0">
              <a:solidFill>
                <a:schemeClr val="tx1"/>
              </a:solidFill>
              <a:latin typeface="Red Hat Display ExtraBold" panose="02010303040201060303" pitchFamily="2" charset="0"/>
              <a:ea typeface="Red Hat Display ExtraBold" panose="02010303040201060303" pitchFamily="2" charset="0"/>
              <a:cs typeface="Red Hat Display ExtraBold" panose="02010303040201060303" pitchFamily="2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96"/>
          <a:stretch/>
        </p:blipFill>
        <p:spPr bwMode="auto">
          <a:xfrm>
            <a:off x="646261" y="8887916"/>
            <a:ext cx="404003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899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21" y="2263181"/>
            <a:ext cx="16457772" cy="62646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11"/>
          <a:stretch/>
        </p:blipFill>
        <p:spPr bwMode="auto">
          <a:xfrm>
            <a:off x="646262" y="8856215"/>
            <a:ext cx="4154338" cy="89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15479910" y="9321705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tx1"/>
                </a:solidFill>
                <a:latin typeface="Red Hat Display ExtraBold" panose="02010303040201060303" pitchFamily="2" charset="0"/>
                <a:ea typeface="Red Hat Display ExtraBold" panose="02010303040201060303" pitchFamily="2" charset="0"/>
                <a:cs typeface="Red Hat Display ExtraBold" panose="02010303040201060303" pitchFamily="2" charset="0"/>
              </a:rPr>
              <a:t>mhaw.nz</a:t>
            </a:r>
            <a:endParaRPr lang="en-NZ" sz="3600" dirty="0">
              <a:solidFill>
                <a:schemeClr val="tx1"/>
              </a:solidFill>
              <a:latin typeface="Red Hat Display ExtraBold" panose="02010303040201060303" pitchFamily="2" charset="0"/>
              <a:ea typeface="Red Hat Display ExtraBold" panose="02010303040201060303" pitchFamily="2" charset="0"/>
              <a:cs typeface="Red Hat Display ExtraBold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09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21" y="2263181"/>
            <a:ext cx="16457772" cy="62646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8" name="TextBox 7"/>
          <p:cNvSpPr txBox="1"/>
          <p:nvPr/>
        </p:nvSpPr>
        <p:spPr>
          <a:xfrm>
            <a:off x="15479910" y="9321705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accent3"/>
                </a:solidFill>
                <a:latin typeface="Red Hat Display ExtraBold" panose="02010303040201060303" pitchFamily="2" charset="0"/>
                <a:ea typeface="Red Hat Display ExtraBold" panose="02010303040201060303" pitchFamily="2" charset="0"/>
                <a:cs typeface="Red Hat Display ExtraBold" panose="02010303040201060303" pitchFamily="2" charset="0"/>
              </a:rPr>
              <a:t>mhaw.nz</a:t>
            </a:r>
            <a:endParaRPr lang="en-NZ" sz="3600" dirty="0">
              <a:solidFill>
                <a:schemeClr val="accent3"/>
              </a:solidFill>
              <a:latin typeface="Red Hat Display ExtraBold" panose="02010303040201060303" pitchFamily="2" charset="0"/>
              <a:ea typeface="Red Hat Display ExtraBold" panose="02010303040201060303" pitchFamily="2" charset="0"/>
              <a:cs typeface="Red Hat Display ExtraBold" panose="02010303040201060303" pitchFamily="2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96"/>
          <a:stretch/>
        </p:blipFill>
        <p:spPr bwMode="auto">
          <a:xfrm>
            <a:off x="646261" y="8887916"/>
            <a:ext cx="404003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831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bg>
      <p:bgPr>
        <a:solidFill>
          <a:srgbClr val="ECDF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1852" y="1956610"/>
            <a:ext cx="9162708" cy="340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264" y="8856215"/>
            <a:ext cx="6584893" cy="89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905" y="8959925"/>
            <a:ext cx="4058301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15191877" y="9212012"/>
            <a:ext cx="3094535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7" name="Picture 3" descr="C:\Users\64275\Documents\SaucyHotDesign\Clients\MentalHealthFoundation\06-MHAW\05-Powerpoint\website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1958" y="9290592"/>
            <a:ext cx="1713978" cy="31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8656" y="5823570"/>
            <a:ext cx="11849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227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ECDF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96"/>
          <a:stretch/>
        </p:blipFill>
        <p:spPr bwMode="auto">
          <a:xfrm>
            <a:off x="646261" y="8887916"/>
            <a:ext cx="404003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321" y="2263181"/>
            <a:ext cx="16457772" cy="62646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119871" y="9212012"/>
            <a:ext cx="316654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5407902" y="917768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chemeClr val="tx1"/>
                </a:solidFill>
                <a:latin typeface="Red Hat Display ExtraBold" panose="02010303040201060303" pitchFamily="2" charset="0"/>
                <a:ea typeface="Red Hat Display ExtraBold" panose="02010303040201060303" pitchFamily="2" charset="0"/>
                <a:cs typeface="Red Hat Display ExtraBold" panose="02010303040201060303" pitchFamily="2" charset="0"/>
              </a:rPr>
              <a:t>mhaw.nz</a:t>
            </a:r>
            <a:endParaRPr lang="en-NZ" sz="3600" dirty="0">
              <a:solidFill>
                <a:schemeClr val="tx1"/>
              </a:solidFill>
              <a:latin typeface="Red Hat Display ExtraBold" panose="02010303040201060303" pitchFamily="2" charset="0"/>
              <a:ea typeface="Red Hat Display ExtraBold" panose="02010303040201060303" pitchFamily="2" charset="0"/>
              <a:cs typeface="Red Hat Display ExtraBold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003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9581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AE2BD-E92F-410F-AEBF-57537DBC7638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ECCB3-0616-4173-BDA3-678F90B088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9421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74" r:id="rId3"/>
    <p:sldLayoutId id="2147483675" r:id="rId4"/>
    <p:sldLayoutId id="2147483682" r:id="rId5"/>
    <p:sldLayoutId id="2147483673" r:id="rId6"/>
    <p:sldLayoutId id="2147483676" r:id="rId7"/>
  </p:sldLayoutIdLst>
  <p:txStyles>
    <p:titleStyle>
      <a:lvl1pPr algn="ctr" defTabSz="1632753" rtl="0" eaLnBrk="1" latinLnBrk="0" hangingPunct="1">
        <a:spcBef>
          <a:spcPct val="0"/>
        </a:spcBef>
        <a:buNone/>
        <a:defRPr sz="6000" kern="1200">
          <a:solidFill>
            <a:schemeClr val="tx1"/>
          </a:solidFill>
          <a:latin typeface="Red Hat Display ExtraBold" panose="02010303040201060303" pitchFamily="2" charset="0"/>
          <a:ea typeface="Red Hat Display ExtraBold" panose="02010303040201060303" pitchFamily="2" charset="0"/>
          <a:cs typeface="Red Hat Display ExtraBold" panose="02010303040201060303" pitchFamily="2" charset="0"/>
        </a:defRPr>
      </a:lvl1pPr>
    </p:titleStyle>
    <p:bodyStyle>
      <a:lvl1pPr marL="612282" indent="-612282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44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54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6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08835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350169"/>
      </p:ext>
    </p:extLst>
  </p:cSld>
  <p:clrMapOvr>
    <a:masterClrMapping/>
  </p:clrMapOvr>
</p:sld>
</file>

<file path=ppt/theme/theme1.xml><?xml version="1.0" encoding="utf-8"?>
<a:theme xmlns:a="http://schemas.openxmlformats.org/drawingml/2006/main" name="MHAW2025">
  <a:themeElements>
    <a:clrScheme name="MHF 2026 Colours">
      <a:dk1>
        <a:srgbClr val="2F3E46"/>
      </a:dk1>
      <a:lt1>
        <a:sysClr val="window" lastClr="FFFFFF"/>
      </a:lt1>
      <a:dk2>
        <a:srgbClr val="4E3594"/>
      </a:dk2>
      <a:lt2>
        <a:srgbClr val="DAEFF3"/>
      </a:lt2>
      <a:accent1>
        <a:srgbClr val="24279C"/>
      </a:accent1>
      <a:accent2>
        <a:srgbClr val="9B60B5"/>
      </a:accent2>
      <a:accent3>
        <a:srgbClr val="3998AC"/>
      </a:accent3>
      <a:accent4>
        <a:srgbClr val="87BA43"/>
      </a:accent4>
      <a:accent5>
        <a:srgbClr val="C94C1D"/>
      </a:accent5>
      <a:accent6>
        <a:srgbClr val="EDE0F1"/>
      </a:accent6>
      <a:hlink>
        <a:srgbClr val="9B60B5"/>
      </a:hlink>
      <a:folHlink>
        <a:srgbClr val="4E3594"/>
      </a:folHlink>
    </a:clrScheme>
    <a:fontScheme name="MHAW2025">
      <a:majorFont>
        <a:latin typeface="Red Hat Display"/>
        <a:ea typeface=""/>
        <a:cs typeface=""/>
      </a:majorFont>
      <a:minorFont>
        <a:latin typeface="Red Hat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adbyPA xmlns="2c42301b-c6dd-4269-91b9-17c9a1ee7006">false</ReadbyPA>
    <FirstName xmlns="2c42301b-c6dd-4269-91b9-17c9a1ee7006" xsi:nil="true"/>
    <Email xmlns="2c42301b-c6dd-4269-91b9-17c9a1ee7006" xsi:nil="true"/>
    <SubmissionDate xmlns="2c42301b-c6dd-4269-91b9-17c9a1ee7006" xsi:nil="true"/>
    <Approval xmlns="2c42301b-c6dd-4269-91b9-17c9a1ee7006" xsi:nil="true"/>
    <Campaignname xmlns="2c42301b-c6dd-4269-91b9-17c9a1ee7006" xsi:nil="true"/>
    <LastName xmlns="2c42301b-c6dd-4269-91b9-17c9a1ee7006" xsi:nil="true"/>
    <_Flow_SignoffStatus xmlns="2c42301b-c6dd-4269-91b9-17c9a1ee7006" xsi:nil="true"/>
    <lcf76f155ced4ddcb4097134ff3c332f xmlns="2c42301b-c6dd-4269-91b9-17c9a1ee7006">
      <Terms xmlns="http://schemas.microsoft.com/office/infopath/2007/PartnerControls"/>
    </lcf76f155ced4ddcb4097134ff3c332f>
    <TaxCatchAll xmlns="629fa9f3-65f0-4f99-94e6-4f6d9e273c92" xsi:nil="true"/>
    <Approved xmlns="2c42301b-c6dd-4269-91b9-17c9a1ee700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4FD6E4ED07F54582C79FFB8031B374" ma:contentTypeVersion="28" ma:contentTypeDescription="Create a new document." ma:contentTypeScope="" ma:versionID="ef63b35d4447493308a23410d4ee5c05">
  <xsd:schema xmlns:xsd="http://www.w3.org/2001/XMLSchema" xmlns:xs="http://www.w3.org/2001/XMLSchema" xmlns:p="http://schemas.microsoft.com/office/2006/metadata/properties" xmlns:ns2="2c42301b-c6dd-4269-91b9-17c9a1ee7006" xmlns:ns3="629fa9f3-65f0-4f99-94e6-4f6d9e273c92" targetNamespace="http://schemas.microsoft.com/office/2006/metadata/properties" ma:root="true" ma:fieldsID="45e36d266d6d647d769cbcf14392a633" ns2:_="" ns3:_="">
    <xsd:import namespace="2c42301b-c6dd-4269-91b9-17c9a1ee7006"/>
    <xsd:import namespace="629fa9f3-65f0-4f99-94e6-4f6d9e273c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ReadbyPA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Approval" minOccurs="0"/>
                <xsd:element ref="ns2:MediaServiceSearchProperties" minOccurs="0"/>
                <xsd:element ref="ns2:Approved" minOccurs="0"/>
                <xsd:element ref="ns2:MediaServiceBillingMetadata" minOccurs="0"/>
                <xsd:element ref="ns2:FirstName" minOccurs="0"/>
                <xsd:element ref="ns2:LastName" minOccurs="0"/>
                <xsd:element ref="ns2:Email" minOccurs="0"/>
                <xsd:element ref="ns2:SubmissionDate" minOccurs="0"/>
                <xsd:element ref="ns2:Campaign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2301b-c6dd-4269-91b9-17c9a1ee7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ReadbyPA" ma:index="21" nillable="true" ma:displayName="Read by P&amp;A" ma:default="0" ma:format="Dropdown" ma:internalName="ReadbyPA">
      <xsd:simpleType>
        <xsd:restriction base="dms:Boolea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e52b3390-3014-4f62-baac-4d26c891ed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Approval" ma:index="27" nillable="true" ma:displayName="Approval " ma:description="Sent to Diego " ma:format="Dropdown" ma:internalName="Approval">
      <xsd:simpleType>
        <xsd:restriction base="dms:Choice">
          <xsd:enumeration value="Needs review  "/>
          <xsd:enumeration value="Sent "/>
          <xsd:enumeration value="Choice 3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pproved" ma:index="29" nillable="true" ma:displayName="Approved" ma:format="Dropdown" ma:internalName="Approved">
      <xsd:simpleType>
        <xsd:restriction base="dms:Choice">
          <xsd:enumeration value="Draft"/>
          <xsd:enumeration value="Under review"/>
          <xsd:enumeration value="Approved"/>
        </xsd:restriction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  <xsd:element name="FirstName" ma:index="31" nillable="true" ma:displayName="First Name" ma:format="Dropdown" ma:internalName="FirstName">
      <xsd:simpleType>
        <xsd:restriction base="dms:Text">
          <xsd:maxLength value="255"/>
        </xsd:restriction>
      </xsd:simpleType>
    </xsd:element>
    <xsd:element name="LastName" ma:index="32" nillable="true" ma:displayName="Last Name " ma:format="Dropdown" ma:internalName="LastName">
      <xsd:simpleType>
        <xsd:restriction base="dms:Text">
          <xsd:maxLength value="255"/>
        </xsd:restriction>
      </xsd:simpleType>
    </xsd:element>
    <xsd:element name="Email" ma:index="33" nillable="true" ma:displayName="Email" ma:format="Dropdown" ma:internalName="Email">
      <xsd:simpleType>
        <xsd:restriction base="dms:Text">
          <xsd:maxLength value="255"/>
        </xsd:restriction>
      </xsd:simpleType>
    </xsd:element>
    <xsd:element name="SubmissionDate" ma:index="34" nillable="true" ma:displayName="Submission Date" ma:format="DateOnly" ma:internalName="SubmissionDate">
      <xsd:simpleType>
        <xsd:restriction base="dms:DateTime"/>
      </xsd:simpleType>
    </xsd:element>
    <xsd:element name="Campaignname" ma:index="35" nillable="true" ma:displayName="Campaign name" ma:format="Dropdown" ma:internalName="Campaignnam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fa9f3-65f0-4f99-94e6-4f6d9e273c9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2b2c375-6162-4dd0-8da2-f8aaabace7f8}" ma:internalName="TaxCatchAll" ma:showField="CatchAllData" ma:web="629fa9f3-65f0-4f99-94e6-4f6d9e273c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3D4304-E653-442E-8527-7DE6781846CD}">
  <ds:schemaRefs>
    <ds:schemaRef ds:uri="http://purl.org/dc/elements/1.1/"/>
    <ds:schemaRef ds:uri="2c42301b-c6dd-4269-91b9-17c9a1ee7006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629fa9f3-65f0-4f99-94e6-4f6d9e273c92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3332EEC-4295-413D-ACAF-5813EFE8E8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BECC9B-801B-4F70-BE65-A757EAD103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42301b-c6dd-4269-91b9-17c9a1ee7006"/>
    <ds:schemaRef ds:uri="629fa9f3-65f0-4f99-94e6-4f6d9e273c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MHAW2025</Template>
  <TotalTime>530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Arial</vt:lpstr>
      <vt:lpstr>Red Hat Display</vt:lpstr>
      <vt:lpstr>Red Hat Display ExtraBold</vt:lpstr>
      <vt:lpstr>MHAW2025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</dc:creator>
  <cp:lastModifiedBy>Aditya Kundalkar</cp:lastModifiedBy>
  <cp:revision>28</cp:revision>
  <dcterms:created xsi:type="dcterms:W3CDTF">2025-07-28T04:44:32Z</dcterms:created>
  <dcterms:modified xsi:type="dcterms:W3CDTF">2026-08-30T22:03:27Z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0x010100B84FD6E4ED07F54582C79FFB8031B374</vt:lpwstr>
  </property>
</Properties>
</file>