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5778B-C609-4566-BC1E-F3A2676FE6B8}" v="93" dt="2022-05-03T03:08:3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D1C-0CB1-099C-C331-A927ED92B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25F66-37F3-3BBA-3950-6E8E40D74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226A-957C-0199-EA98-44752337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11/12/2023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A609B-C2B9-2311-D463-91B6308F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28D4E-3B60-5106-B9CA-EF096BE9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99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4906-04C3-4457-274B-D2784249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CCA9-3419-891E-072E-F3C20E0B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D3FE-97CC-5720-05BC-EBE1E112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11/12/2023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04EB-FC5A-5367-0720-6878A0E0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167B4-B48F-87FE-7D79-C9AE5453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178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9320-F054-EE1C-B117-FBF2FFE0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45534-0137-6AF7-96F1-60770160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0956-DEC6-5F13-E2E3-63AAFB007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76F6-0FBC-4DDA-BED2-363CF9486D15}" type="datetimeFigureOut">
              <a:rPr lang="en-NZ" smtClean="0"/>
              <a:t>11/12/2023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7AFF-7F9B-3B9B-33D0-D74077132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BBF1-B897-8E68-7410-6D1751CD7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0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microsoft.com/office/2007/relationships/hdphoto" Target="../media/hdphoto1.wdp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869141-8869-C873-65F7-69D07374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"/>
          <a:stretch/>
        </p:blipFill>
        <p:spPr>
          <a:xfrm>
            <a:off x="1104901" y="803684"/>
            <a:ext cx="9580934" cy="5388277"/>
          </a:xfrm>
          <a:prstGeom prst="rect">
            <a:avLst/>
          </a:prstGeom>
        </p:spPr>
      </p:pic>
      <p:pic>
        <p:nvPicPr>
          <p:cNvPr id="3" name="Picture 2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302021B7-D3AD-DBBA-C062-3792F95FA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54" y="67333"/>
            <a:ext cx="2100171" cy="21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61E1D-5559-4E2A-4F24-094B26E6265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7.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A3B6BE77-003D-C792-29C0-74AB68D8ED6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2297B-195E-7B67-D2EA-D3A66BCD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41" y="157658"/>
            <a:ext cx="8584317" cy="63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2FD227-F223-737A-B8BD-F833F2B9A78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8.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3282DCB2-EADB-2C9F-3487-4900FEE4655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70EFB-A0AA-7CF9-974A-96622C52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31" y="0"/>
            <a:ext cx="953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85A50B-E2BA-24EA-D16A-0011DB2A03B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9.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6C4EB3C1-E50C-F923-4F97-416EB3DB2E2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6C2AF-997D-C58D-7865-F44F1188E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56"/>
          <a:stretch/>
        </p:blipFill>
        <p:spPr>
          <a:xfrm>
            <a:off x="1288509" y="452582"/>
            <a:ext cx="9547412" cy="62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5EBB40-707D-E671-6243-081B8B3DD82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10.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DD95B904-76B1-D0F6-C96B-1EDC8FB60E5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BA1C8-394A-AF62-EE3B-1A15C28A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" y="240146"/>
            <a:ext cx="917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8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27C90-E284-21F2-471B-5F5A6298876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11.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5C7C1284-DFA2-4EE8-79FF-C048085B2186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D3697-C039-0868-8AE7-291FD279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550" y="309418"/>
            <a:ext cx="9074899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5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8847DD-01F2-68CF-7936-1AF94D68CC68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12.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178BB09C-9D0B-E602-0CBF-B5564E39A3F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FCEE6-7361-21ED-416D-F2DED46D9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37" y="0"/>
            <a:ext cx="953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0573AB-1307-17F0-E348-A1D17CF9AE96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13.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F7AC3019-00D0-CD01-EF23-8E5C1E93EFC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9B85C-F24D-B56A-131F-128B64AC6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49" y="0"/>
            <a:ext cx="9271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F712A6-55C2-5A78-4D8D-2E5C67904671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14.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7D41AFBD-3BB4-9396-CEEA-16AD57609C50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8F575-0CD3-1347-1DB0-61CA2F59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35" y="374673"/>
            <a:ext cx="9092329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C53118-D9FE-11E2-DB1A-9A11FF4AD39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15.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F081029A-750A-AC80-0BE2-952314FF556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E9C7D-2BED-271C-C2B5-CEB8037D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30" y="149527"/>
            <a:ext cx="8845339" cy="65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535841-2A3C-EB20-5811-ED8DB4D7F7C3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16.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A87BF5F1-C6F6-0135-6618-18DEA807BA1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FD9B8-B126-87E9-9908-86D24CB1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68" y="73891"/>
            <a:ext cx="8428663" cy="64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F75ABA-1D76-EEB6-87D0-4042562921E8}"/>
              </a:ext>
            </a:extLst>
          </p:cNvPr>
          <p:cNvSpPr txBox="1"/>
          <p:nvPr/>
        </p:nvSpPr>
        <p:spPr>
          <a:xfrm>
            <a:off x="548711" y="1987149"/>
            <a:ext cx="109557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NZ" sz="1800" dirty="0"/>
              <a:t>The purpose of this activity is to get to know your </a:t>
            </a:r>
            <a:r>
              <a:rPr lang="en-NZ" sz="1800" dirty="0" err="1"/>
              <a:t>hoamahi</a:t>
            </a:r>
            <a:r>
              <a:rPr lang="en-NZ" sz="1800" dirty="0"/>
              <a:t> better this Pink Shirt Day. </a:t>
            </a:r>
            <a:r>
              <a:rPr lang="en-US" b="0" i="0" dirty="0">
                <a:effectLst/>
              </a:rPr>
              <a:t>When we get to know each other as whole people and not just as job roles, we develop respect and trust.</a:t>
            </a:r>
          </a:p>
          <a:p>
            <a:pPr marL="0" indent="0">
              <a:buNone/>
            </a:pPr>
            <a:endParaRPr lang="en-NZ" sz="1800" dirty="0"/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Put this PowerPoint into Slide Show mode (F5 or click the Start Slide Show button)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the centre of the korero</a:t>
            </a:r>
            <a:r>
              <a:rPr lang="en-NZ" dirty="0"/>
              <a:t>-starter </a:t>
            </a:r>
            <a:r>
              <a:rPr lang="en-NZ" sz="1800" dirty="0"/>
              <a:t>wheel to spin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the centre again to stop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Go to the selected question by clicking on the index table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If you’re in a small group (&lt;5), take turns to answer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If you’re in a larger group, break into smaller groups (you can use the Break Out Rooms function if you’re on a Teams call)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Back to return to the wheel and repeat steps 2-6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8F2D3-8A49-76C5-B3E9-DE0A06FCB353}"/>
              </a:ext>
            </a:extLst>
          </p:cNvPr>
          <p:cNvSpPr txBox="1"/>
          <p:nvPr/>
        </p:nvSpPr>
        <p:spPr>
          <a:xfrm>
            <a:off x="548711" y="851223"/>
            <a:ext cx="9915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 dirty="0">
                <a:solidFill>
                  <a:srgbClr val="DF1F84"/>
                </a:solidFill>
                <a:latin typeface="PP Pangram Sans Rounded Narrow" panose="00000500000000000000" pitchFamily="50" charset="0"/>
                <a:ea typeface="+mn-ea"/>
                <a:cs typeface="+mn-cs"/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267515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7AD1D3-38AB-DF34-2446-89E5740B88D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17.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19DF4FA5-1BDF-C02F-0A0E-1F8AB60E66C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26F5E-867A-14BF-10D0-6B4C0DAA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379" y="181819"/>
            <a:ext cx="8649242" cy="6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47222C-E9E7-622F-074D-2060F0AC622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18.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B8D980BA-7FBA-C739-C082-28CFEDDE2192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DE0C6-831B-AE0B-1274-0A9BB8C44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911" y="256309"/>
            <a:ext cx="8470178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253434-601B-2C20-0856-FF706107D44C}"/>
              </a:ext>
            </a:extLst>
          </p:cNvPr>
          <p:cNvSpPr txBox="1"/>
          <p:nvPr/>
        </p:nvSpPr>
        <p:spPr>
          <a:xfrm>
            <a:off x="636260" y="578849"/>
            <a:ext cx="9915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 dirty="0">
                <a:solidFill>
                  <a:srgbClr val="DF1F84"/>
                </a:solidFill>
                <a:latin typeface="PP Pangram Sans Rounded Narrow" panose="00000500000000000000" pitchFamily="50" charset="0"/>
                <a:ea typeface="+mn-ea"/>
                <a:cs typeface="+mn-cs"/>
              </a:rPr>
              <a:t>Spin the korero-starter wheel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AEDA6D9-D3AA-8510-EB25-9414F82EB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654404"/>
              </p:ext>
            </p:extLst>
          </p:nvPr>
        </p:nvGraphicFramePr>
        <p:xfrm>
          <a:off x="8145197" y="1695055"/>
          <a:ext cx="3156084" cy="449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28">
                  <a:extLst>
                    <a:ext uri="{9D8B030D-6E8A-4147-A177-3AD203B41FA5}">
                      <a16:colId xmlns:a16="http://schemas.microsoft.com/office/drawing/2014/main" val="1871033075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74889794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3683045697"/>
                    </a:ext>
                  </a:extLst>
                </a:gridCol>
              </a:tblGrid>
              <a:tr h="64205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 Index</a:t>
                      </a:r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7563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 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Q.2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Q.3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8225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Q.5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Q.6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8274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Q.8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Q.9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4296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Q.10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Q.12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58920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Q.13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Q.15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6558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Q.16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Q.18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2836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C4AAE40-94C7-805E-28C1-910E49E5D2BC}"/>
              </a:ext>
            </a:extLst>
          </p:cNvPr>
          <p:cNvGrpSpPr/>
          <p:nvPr/>
        </p:nvGrpSpPr>
        <p:grpSpPr>
          <a:xfrm>
            <a:off x="1981835" y="1680019"/>
            <a:ext cx="4457700" cy="4457700"/>
            <a:chOff x="1981835" y="1695055"/>
            <a:chExt cx="4457700" cy="4457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0EBE2E-8AFB-6E3B-F0DC-3E1F67E5B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88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2573" t="8876" r="22573" b="8876"/>
            <a:stretch/>
          </p:blipFill>
          <p:spPr>
            <a:xfrm>
              <a:off x="1981835" y="1695055"/>
              <a:ext cx="4457700" cy="4457700"/>
            </a:xfrm>
            <a:prstGeom prst="ellipse">
              <a:avLst/>
            </a:prstGeom>
            <a:noFill/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A48610-383E-523D-6617-481B6B738818}"/>
                </a:ext>
              </a:extLst>
            </p:cNvPr>
            <p:cNvGrpSpPr/>
            <p:nvPr/>
          </p:nvGrpSpPr>
          <p:grpSpPr>
            <a:xfrm>
              <a:off x="3679674" y="3172781"/>
              <a:ext cx="1062023" cy="1502249"/>
              <a:chOff x="3671849" y="3191126"/>
              <a:chExt cx="1062023" cy="1502249"/>
            </a:xfrm>
          </p:grpSpPr>
          <p:sp>
            <p:nvSpPr>
              <p:cNvPr id="10" name="PSD logo">
                <a:extLst>
                  <a:ext uri="{FF2B5EF4-FFF2-40B4-BE49-F238E27FC236}">
                    <a16:creationId xmlns:a16="http://schemas.microsoft.com/office/drawing/2014/main" id="{04B543C4-554B-EA08-2144-2C7EBE53CFDD}"/>
                  </a:ext>
                </a:extLst>
              </p:cNvPr>
              <p:cNvSpPr/>
              <p:nvPr/>
            </p:nvSpPr>
            <p:spPr>
              <a:xfrm>
                <a:off x="3687497" y="3428998"/>
                <a:ext cx="1046375" cy="989814"/>
              </a:xfrm>
              <a:prstGeom prst="ellipse">
                <a:avLst/>
              </a:prstGeom>
              <a:solidFill>
                <a:srgbClr val="DF1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C6687E43-4DA7-614D-7078-D63D7458C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1849" y="3191126"/>
                <a:ext cx="1062023" cy="1502249"/>
              </a:xfrm>
              <a:prstGeom prst="rect">
                <a:avLst/>
              </a:prstGeom>
            </p:spPr>
          </p:pic>
        </p:grp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B607AF65-AFC2-78F0-B7FB-C5F7DECB37A5}"/>
              </a:ext>
            </a:extLst>
          </p:cNvPr>
          <p:cNvSpPr/>
          <p:nvPr/>
        </p:nvSpPr>
        <p:spPr>
          <a:xfrm>
            <a:off x="382644" y="3659540"/>
            <a:ext cx="1639898" cy="461968"/>
          </a:xfrm>
          <a:prstGeom prst="right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11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8C1832-C3F0-D38D-451E-0C04F4BCDD2B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8" name="Arrow: Bent-Up 7">
            <a:hlinkClick r:id="rId2" action="ppaction://hlinksldjump"/>
            <a:extLst>
              <a:ext uri="{FF2B5EF4-FFF2-40B4-BE49-F238E27FC236}">
                <a16:creationId xmlns:a16="http://schemas.microsoft.com/office/drawing/2014/main" id="{B35D277A-8ECE-A054-6FBC-E5596BCA9E9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D3033-98F0-F961-5408-3E4FD6155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"/>
          <a:stretch/>
        </p:blipFill>
        <p:spPr>
          <a:xfrm>
            <a:off x="1385454" y="0"/>
            <a:ext cx="946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1DD833-3A92-389B-34B1-42F379701A8A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2.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B245FFE1-4148-0AAA-EBC6-55275080EE2B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79BCF-BE00-F732-375E-948B26CB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15" y="374673"/>
            <a:ext cx="9296970" cy="63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6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82006-DB37-22FE-662B-9D3E21920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3.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2DB2E56C-53B6-AD75-537B-EBE84BF755E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5B28-1518-E55C-EBF5-8F379C33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98" y="374673"/>
            <a:ext cx="8405403" cy="61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EE0903-EA9D-EF42-208D-E4400B37F79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4.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4D3DA0BF-0B1E-E44C-5234-AD1864B973DD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80061-0F10-140C-8384-E5355E64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8" y="258618"/>
            <a:ext cx="8977226" cy="63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BE2130-C5DC-0AE2-C4A8-F3CCB6655E2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5.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ACB190AF-7632-F116-C483-1BD59B47F6C7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08DEF-C71F-0992-16B7-612D8FF4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07" y="131618"/>
            <a:ext cx="8857967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8F183E-7D03-8ADA-4627-2D70ABF5E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6.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40669ECB-3C61-16CC-11DD-4AE32FCC25D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35664-5ECB-8C7C-0D9D-E102A2B28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45" y="0"/>
            <a:ext cx="9512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0" ma:contentTypeDescription="Create a new document." ma:contentTypeScope="" ma:versionID="acc7107c82da41fce872a25b31cc5698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c482f33d12bbcf81f19f63c9e37b4f2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byPA xmlns="2c42301b-c6dd-4269-91b9-17c9a1ee7006">false</ReadbyPA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TaxCatchAll xmlns="629fa9f3-65f0-4f99-94e6-4f6d9e273c92" xsi:nil="true"/>
    <Approval xmlns="2c42301b-c6dd-4269-91b9-17c9a1ee7006" xsi:nil="true"/>
  </documentManagement>
</p:properties>
</file>

<file path=customXml/itemProps1.xml><?xml version="1.0" encoding="utf-8"?>
<ds:datastoreItem xmlns:ds="http://schemas.openxmlformats.org/officeDocument/2006/customXml" ds:itemID="{09B4A4E2-D1A7-479F-884A-B7211DF37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71D59-06E5-4D7B-9D5A-EF0162C0F00B}"/>
</file>

<file path=customXml/itemProps3.xml><?xml version="1.0" encoding="utf-8"?>
<ds:datastoreItem xmlns:ds="http://schemas.openxmlformats.org/officeDocument/2006/customXml" ds:itemID="{082E0A7B-0FB5-4184-B604-DB950FCFFBD7}">
  <ds:schemaRefs>
    <ds:schemaRef ds:uri="http://schemas.microsoft.com/office/2006/metadata/properties"/>
    <ds:schemaRef ds:uri="http://schemas.microsoft.com/office/infopath/2007/PartnerControls"/>
    <ds:schemaRef ds:uri="2c42301b-c6dd-4269-91b9-17c9a1ee7006"/>
    <ds:schemaRef ds:uri="629fa9f3-65f0-4f99-94e6-4f6d9e273c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218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PP Pangram Sans Rounded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Manson</dc:creator>
  <cp:lastModifiedBy>Stephanie Brown</cp:lastModifiedBy>
  <cp:revision>6</cp:revision>
  <dcterms:created xsi:type="dcterms:W3CDTF">2022-05-02T23:13:20Z</dcterms:created>
  <dcterms:modified xsi:type="dcterms:W3CDTF">2023-12-11T01:00:35Z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  <property fmtid="{D5CDD505-2E9C-101B-9397-08002B2CF9AE}" pid="3" name="MediaServiceImageTags">
    <vt:lpwstr/>
  </property>
</Properties>
</file>