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7" r:id="rId5"/>
    <p:sldId id="271" r:id="rId6"/>
    <p:sldId id="272" r:id="rId7"/>
    <p:sldId id="273" r:id="rId8"/>
    <p:sldId id="266" r:id="rId9"/>
    <p:sldId id="274" r:id="rId10"/>
    <p:sldId id="275" r:id="rId11"/>
    <p:sldId id="276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3CC"/>
    <a:srgbClr val="E5C3DC"/>
    <a:srgbClr val="FDE990"/>
    <a:srgbClr val="FCD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49488-767E-674A-B51D-11E2582D5C4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9679-F606-D243-ACFD-0AF999B3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9679-F606-D243-ACFD-0AF999B30A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6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9679-F606-D243-ACFD-0AF999B30A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8CE24952-E36F-A6D9-D658-CDB1ACC7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876300"/>
            <a:ext cx="16769446" cy="1981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468562B-5060-89D7-97B6-64BFD7F7B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4457700"/>
            <a:ext cx="9714898" cy="376533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C085728-17B5-1184-BC2C-49D93DB94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25400" y="8742611"/>
            <a:ext cx="4875893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C6847BC-2512-7748-20B6-416976A9F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378" y="9058875"/>
            <a:ext cx="24384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ED0EDB8-380C-FCF0-4D20-0667ADBA6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162300"/>
            <a:ext cx="7864104" cy="304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6FECF1A-8942-E485-20B1-077B4F6EB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1200" y="701851"/>
            <a:ext cx="8089899" cy="9613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227BC3-D6E8-A1CF-2041-A4994A4D862A}"/>
              </a:ext>
            </a:extLst>
          </p:cNvPr>
          <p:cNvCxnSpPr/>
          <p:nvPr/>
        </p:nvCxnSpPr>
        <p:spPr>
          <a:xfrm>
            <a:off x="4953000" y="8877300"/>
            <a:ext cx="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wo women holding a dog&#10;&#10;Description automatically generated">
            <a:extLst>
              <a:ext uri="{FF2B5EF4-FFF2-40B4-BE49-F238E27FC236}">
                <a16:creationId xmlns:a16="http://schemas.microsoft.com/office/drawing/2014/main" id="{77BE6E68-A665-7BF7-6376-3467449171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8922"/>
          <a:stretch/>
        </p:blipFill>
        <p:spPr>
          <a:xfrm>
            <a:off x="9436103" y="1943100"/>
            <a:ext cx="8547097" cy="80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529600-3F7C-23B2-9F7F-AED5FB956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7407" y="8118845"/>
            <a:ext cx="3474339" cy="14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C6847BC-2512-7748-20B6-416976A9F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378" y="9058875"/>
            <a:ext cx="24384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ED0EDB8-380C-FCF0-4D20-0667ADBA6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162300"/>
            <a:ext cx="7864104" cy="304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6FECF1A-8942-E485-20B1-077B4F6EB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1200" y="701851"/>
            <a:ext cx="8089899" cy="9613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227BC3-D6E8-A1CF-2041-A4994A4D862A}"/>
              </a:ext>
            </a:extLst>
          </p:cNvPr>
          <p:cNvCxnSpPr/>
          <p:nvPr/>
        </p:nvCxnSpPr>
        <p:spPr>
          <a:xfrm>
            <a:off x="4953000" y="8877300"/>
            <a:ext cx="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41529600-3F7C-23B2-9F7F-AED5FB956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7407" y="8118845"/>
            <a:ext cx="3474339" cy="1469913"/>
          </a:xfrm>
          <a:prstGeom prst="rect">
            <a:avLst/>
          </a:prstGeom>
        </p:spPr>
      </p:pic>
      <p:pic>
        <p:nvPicPr>
          <p:cNvPr id="4" name="Picture 3" descr="A group of people walking in a forest&#10;&#10;Description automatically generated">
            <a:extLst>
              <a:ext uri="{FF2B5EF4-FFF2-40B4-BE49-F238E27FC236}">
                <a16:creationId xmlns:a16="http://schemas.microsoft.com/office/drawing/2014/main" id="{1CC2F3FD-2487-F30F-A093-C5A7DBB2C5B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r="9399"/>
          <a:stretch/>
        </p:blipFill>
        <p:spPr>
          <a:xfrm>
            <a:off x="9340850" y="2096116"/>
            <a:ext cx="8610597" cy="78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4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C208EB0-E35C-7050-4C98-75F9B8438323}"/>
              </a:ext>
            </a:extLst>
          </p:cNvPr>
          <p:cNvSpPr txBox="1"/>
          <p:nvPr/>
        </p:nvSpPr>
        <p:spPr>
          <a:xfrm>
            <a:off x="1879378" y="2168045"/>
            <a:ext cx="14529244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9"/>
              </a:lnSpc>
            </a:pPr>
            <a:r>
              <a:rPr lang="en-US" sz="9999">
                <a:solidFill>
                  <a:srgbClr val="231F20"/>
                </a:solidFill>
                <a:latin typeface="Aeonik" panose="020B0503030300000000" pitchFamily="34" charset="0"/>
              </a:rPr>
              <a:t>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5446797-F978-8697-A52F-A583250DD885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8118955"/>
            <a:ext cx="3474339" cy="1469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A609D3-AA30-2FAA-4876-DC4C357721CC}"/>
              </a:ext>
            </a:extLst>
          </p:cNvPr>
          <p:cNvSpPr txBox="1">
            <a:spLocks/>
          </p:cNvSpPr>
          <p:nvPr/>
        </p:nvSpPr>
        <p:spPr>
          <a:xfrm>
            <a:off x="15593627" y="9227186"/>
            <a:ext cx="2237173" cy="41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9"/>
              </a:lnSpc>
            </a:pPr>
            <a:r>
              <a:rPr lang="en-US" sz="3099">
                <a:solidFill>
                  <a:srgbClr val="231F20"/>
                </a:solidFill>
                <a:latin typeface="Aeonik" panose="020B0503030300000000" pitchFamily="34" charset="0"/>
              </a:rPr>
              <a:t>#MHAWNZ</a:t>
            </a:r>
          </a:p>
        </p:txBody>
      </p:sp>
    </p:spTree>
    <p:extLst>
      <p:ext uri="{BB962C8B-B14F-4D97-AF65-F5344CB8AC3E}">
        <p14:creationId xmlns:p14="http://schemas.microsoft.com/office/powerpoint/2010/main" val="370013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/>
          </p:cNvSpPr>
          <p:nvPr/>
        </p:nvSpPr>
        <p:spPr>
          <a:xfrm>
            <a:off x="15593627" y="9227186"/>
            <a:ext cx="2237173" cy="41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9"/>
              </a:lnSpc>
            </a:pPr>
            <a:r>
              <a:rPr lang="en-US" sz="3099">
                <a:solidFill>
                  <a:srgbClr val="231F20"/>
                </a:solidFill>
                <a:latin typeface="Aeonik" panose="020B0503030300000000" pitchFamily="34" charset="0"/>
              </a:rPr>
              <a:t>#MHAWNZ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79378" y="2168045"/>
            <a:ext cx="14529244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9"/>
              </a:lnSpc>
            </a:pPr>
            <a:r>
              <a:rPr lang="en-US" sz="9999">
                <a:solidFill>
                  <a:srgbClr val="231F20"/>
                </a:solidFill>
                <a:latin typeface="Aeonik" panose="020B0503030300000000" pitchFamily="34" charset="0"/>
              </a:rPr>
              <a:t>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387F2C-FE2D-5D35-2C6D-D73B82A69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8118955"/>
            <a:ext cx="3474339" cy="1469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879378" y="2168045"/>
            <a:ext cx="14529244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9"/>
              </a:lnSpc>
            </a:pPr>
            <a:r>
              <a:rPr lang="en-US" sz="9999">
                <a:solidFill>
                  <a:srgbClr val="231F20"/>
                </a:solidFill>
                <a:latin typeface="Aeonik" panose="020B0503030300000000" pitchFamily="34" charset="0"/>
              </a:rPr>
              <a:t>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387F2C-FE2D-5D35-2C6D-D73B82A69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8118955"/>
            <a:ext cx="3474339" cy="146991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A86B292A-8D47-123B-E642-DA95A926BEA7}"/>
              </a:ext>
            </a:extLst>
          </p:cNvPr>
          <p:cNvSpPr txBox="1">
            <a:spLocks/>
          </p:cNvSpPr>
          <p:nvPr/>
        </p:nvSpPr>
        <p:spPr>
          <a:xfrm>
            <a:off x="15593627" y="9227186"/>
            <a:ext cx="2237173" cy="41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9"/>
              </a:lnSpc>
            </a:pPr>
            <a:r>
              <a:rPr lang="en-US" sz="3099">
                <a:solidFill>
                  <a:srgbClr val="231F20"/>
                </a:solidFill>
                <a:latin typeface="Aeonik" panose="020B0503030300000000" pitchFamily="34" charset="0"/>
              </a:rPr>
              <a:t>#MHAWNZ</a:t>
            </a:r>
          </a:p>
        </p:txBody>
      </p:sp>
    </p:spTree>
    <p:extLst>
      <p:ext uri="{BB962C8B-B14F-4D97-AF65-F5344CB8AC3E}">
        <p14:creationId xmlns:p14="http://schemas.microsoft.com/office/powerpoint/2010/main" val="66560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C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879378" y="2168045"/>
            <a:ext cx="14529244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9"/>
              </a:lnSpc>
            </a:pPr>
            <a:r>
              <a:rPr lang="en-US" sz="9999">
                <a:solidFill>
                  <a:srgbClr val="231F20"/>
                </a:solidFill>
                <a:latin typeface="Aeonik" panose="020B0503030300000000" pitchFamily="34" charset="0"/>
              </a:rPr>
              <a:t>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387F2C-FE2D-5D35-2C6D-D73B82A69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8118955"/>
            <a:ext cx="3474339" cy="146991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C42A71B-8F95-1D53-8039-283CE5035D64}"/>
              </a:ext>
            </a:extLst>
          </p:cNvPr>
          <p:cNvSpPr txBox="1">
            <a:spLocks/>
          </p:cNvSpPr>
          <p:nvPr/>
        </p:nvSpPr>
        <p:spPr>
          <a:xfrm>
            <a:off x="15593627" y="9227186"/>
            <a:ext cx="2237173" cy="41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9"/>
              </a:lnSpc>
            </a:pPr>
            <a:r>
              <a:rPr lang="en-US" sz="3099">
                <a:solidFill>
                  <a:srgbClr val="231F20"/>
                </a:solidFill>
                <a:latin typeface="Aeonik" panose="020B0503030300000000" pitchFamily="34" charset="0"/>
              </a:rPr>
              <a:t>#MHAWNZ</a:t>
            </a:r>
          </a:p>
        </p:txBody>
      </p:sp>
    </p:spTree>
    <p:extLst>
      <p:ext uri="{BB962C8B-B14F-4D97-AF65-F5344CB8AC3E}">
        <p14:creationId xmlns:p14="http://schemas.microsoft.com/office/powerpoint/2010/main" val="351610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879378" y="2168045"/>
            <a:ext cx="14529244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9"/>
              </a:lnSpc>
            </a:pPr>
            <a:r>
              <a:rPr lang="en-US" sz="9999">
                <a:solidFill>
                  <a:srgbClr val="231F20"/>
                </a:solidFill>
                <a:latin typeface="Aeonik" panose="020B0503030300000000" pitchFamily="34" charset="0"/>
              </a:rPr>
              <a:t>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387F2C-FE2D-5D35-2C6D-D73B82A69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8118955"/>
            <a:ext cx="3474339" cy="146991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39B324A-AD63-36CA-03ED-44A9F2130DD2}"/>
              </a:ext>
            </a:extLst>
          </p:cNvPr>
          <p:cNvSpPr txBox="1">
            <a:spLocks/>
          </p:cNvSpPr>
          <p:nvPr/>
        </p:nvSpPr>
        <p:spPr>
          <a:xfrm>
            <a:off x="15593627" y="9227186"/>
            <a:ext cx="2237173" cy="41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9"/>
              </a:lnSpc>
            </a:pPr>
            <a:r>
              <a:rPr lang="en-US" sz="3099">
                <a:solidFill>
                  <a:srgbClr val="231F20"/>
                </a:solidFill>
                <a:latin typeface="Aeonik" panose="020B0503030300000000" pitchFamily="34" charset="0"/>
              </a:rPr>
              <a:t>#MHAWNZ</a:t>
            </a:r>
          </a:p>
        </p:txBody>
      </p:sp>
    </p:spTree>
    <p:extLst>
      <p:ext uri="{BB962C8B-B14F-4D97-AF65-F5344CB8AC3E}">
        <p14:creationId xmlns:p14="http://schemas.microsoft.com/office/powerpoint/2010/main" val="178922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2" ma:contentTypeDescription="Create a new document." ma:contentTypeScope="" ma:versionID="693091454eeba9b49a50b7f2035036b1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8677a8dddbbc40bdd51371ad178d677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  <xsd:element ref="ns2: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d" ma:index="29" nillable="true" ma:displayName="Approved" ma:format="Dropdown" ma:internalName="Approved">
      <xsd:simpleType>
        <xsd:restriction base="dms:Choice">
          <xsd:enumeration value="Draft"/>
          <xsd:enumeration value="Under review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TaxCatchAll xmlns="629fa9f3-65f0-4f99-94e6-4f6d9e273c92" xsi:nil="true"/>
    <Approval xmlns="2c42301b-c6dd-4269-91b9-17c9a1ee7006" xsi:nil="true"/>
    <Approved xmlns="2c42301b-c6dd-4269-91b9-17c9a1ee70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3F5BD-A44F-454E-81F7-64B4CD518CDF}">
  <ds:schemaRefs>
    <ds:schemaRef ds:uri="2c42301b-c6dd-4269-91b9-17c9a1ee7006"/>
    <ds:schemaRef ds:uri="629fa9f3-65f0-4f99-94e6-4f6d9e273c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D8BBB4-AC36-40A3-9A36-FA9A3DC4CE76}">
  <ds:schemaRefs>
    <ds:schemaRef ds:uri="2c42301b-c6dd-4269-91b9-17c9a1ee7006"/>
    <ds:schemaRef ds:uri="629fa9f3-65f0-4f99-94e6-4f6d9e273c9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E83ABE-FD68-4A83-9FF9-5688B5D0D6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MHAW 2023 quiz - Five Ways Five Days</dc:title>
  <cp:revision>3</cp:revision>
  <dcterms:created xsi:type="dcterms:W3CDTF">2006-08-16T00:00:00Z</dcterms:created>
  <dcterms:modified xsi:type="dcterms:W3CDTF">2024-08-16T02:57:19Z</dcterms:modified>
  <dc:identifier>DAFq0ueYkYI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  <property fmtid="{D5CDD505-2E9C-101B-9397-08002B2CF9AE}" pid="3" name="MediaServiceImageTags">
    <vt:lpwstr/>
  </property>
</Properties>
</file>